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49"/>
  </p:notesMasterIdLst>
  <p:sldIdLst>
    <p:sldId id="2727" r:id="rId4"/>
    <p:sldId id="1775" r:id="rId5"/>
    <p:sldId id="2065" r:id="rId6"/>
    <p:sldId id="2356" r:id="rId7"/>
    <p:sldId id="592" r:id="rId8"/>
    <p:sldId id="811" r:id="rId9"/>
    <p:sldId id="812" r:id="rId10"/>
    <p:sldId id="808" r:id="rId11"/>
    <p:sldId id="813" r:id="rId12"/>
    <p:sldId id="814" r:id="rId13"/>
    <p:sldId id="720" r:id="rId14"/>
    <p:sldId id="972" r:id="rId15"/>
    <p:sldId id="973" r:id="rId16"/>
    <p:sldId id="974" r:id="rId17"/>
    <p:sldId id="975" r:id="rId18"/>
    <p:sldId id="976" r:id="rId19"/>
    <p:sldId id="977" r:id="rId20"/>
    <p:sldId id="978" r:id="rId21"/>
    <p:sldId id="979" r:id="rId22"/>
    <p:sldId id="980" r:id="rId23"/>
    <p:sldId id="981" r:id="rId24"/>
    <p:sldId id="982" r:id="rId25"/>
    <p:sldId id="983" r:id="rId26"/>
    <p:sldId id="984" r:id="rId27"/>
    <p:sldId id="988" r:id="rId28"/>
    <p:sldId id="985" r:id="rId29"/>
    <p:sldId id="986" r:id="rId30"/>
    <p:sldId id="987" r:id="rId31"/>
    <p:sldId id="718" r:id="rId32"/>
    <p:sldId id="719" r:id="rId33"/>
    <p:sldId id="1150" r:id="rId34"/>
    <p:sldId id="1151" r:id="rId35"/>
    <p:sldId id="1152" r:id="rId36"/>
    <p:sldId id="1153" r:id="rId37"/>
    <p:sldId id="1154" r:id="rId38"/>
    <p:sldId id="1155" r:id="rId39"/>
    <p:sldId id="1156" r:id="rId40"/>
    <p:sldId id="1157" r:id="rId41"/>
    <p:sldId id="818" r:id="rId42"/>
    <p:sldId id="819" r:id="rId43"/>
    <p:sldId id="824" r:id="rId44"/>
    <p:sldId id="591" r:id="rId45"/>
    <p:sldId id="594" r:id="rId46"/>
    <p:sldId id="822" r:id="rId47"/>
    <p:sldId id="817" r:id="rId48"/>
    <p:sldId id="816" r:id="rId50"/>
    <p:sldId id="823" r:id="rId51"/>
    <p:sldId id="825" r:id="rId52"/>
    <p:sldId id="826" r:id="rId53"/>
    <p:sldId id="827" r:id="rId54"/>
    <p:sldId id="1158" r:id="rId55"/>
    <p:sldId id="1159" r:id="rId56"/>
    <p:sldId id="1160" r:id="rId57"/>
    <p:sldId id="1161" r:id="rId58"/>
    <p:sldId id="1162" r:id="rId59"/>
    <p:sldId id="1163" r:id="rId60"/>
    <p:sldId id="1164" r:id="rId61"/>
    <p:sldId id="1165" r:id="rId62"/>
    <p:sldId id="1166" r:id="rId63"/>
    <p:sldId id="1167" r:id="rId64"/>
    <p:sldId id="828" r:id="rId65"/>
    <p:sldId id="829" r:id="rId66"/>
    <p:sldId id="1470" r:id="rId67"/>
    <p:sldId id="1471" r:id="rId68"/>
    <p:sldId id="1472" r:id="rId69"/>
    <p:sldId id="1473" r:id="rId70"/>
    <p:sldId id="830" r:id="rId71"/>
    <p:sldId id="832" r:id="rId72"/>
    <p:sldId id="831" r:id="rId73"/>
    <p:sldId id="1168" r:id="rId74"/>
    <p:sldId id="1169" r:id="rId75"/>
    <p:sldId id="1170" r:id="rId76"/>
    <p:sldId id="1171" r:id="rId77"/>
    <p:sldId id="1172" r:id="rId78"/>
    <p:sldId id="1173" r:id="rId79"/>
    <p:sldId id="1174" r:id="rId80"/>
    <p:sldId id="1175" r:id="rId81"/>
    <p:sldId id="1176" r:id="rId82"/>
    <p:sldId id="1177" r:id="rId83"/>
    <p:sldId id="1178" r:id="rId84"/>
    <p:sldId id="1179" r:id="rId85"/>
    <p:sldId id="833" r:id="rId86"/>
    <p:sldId id="834" r:id="rId87"/>
    <p:sldId id="835" r:id="rId88"/>
    <p:sldId id="836" r:id="rId89"/>
    <p:sldId id="837" r:id="rId90"/>
    <p:sldId id="838" r:id="rId91"/>
    <p:sldId id="846" r:id="rId92"/>
    <p:sldId id="847" r:id="rId93"/>
    <p:sldId id="848" r:id="rId94"/>
    <p:sldId id="849" r:id="rId95"/>
    <p:sldId id="850" r:id="rId96"/>
    <p:sldId id="1325" r:id="rId97"/>
    <p:sldId id="1326" r:id="rId98"/>
    <p:sldId id="1327" r:id="rId99"/>
    <p:sldId id="1328" r:id="rId100"/>
    <p:sldId id="1329" r:id="rId101"/>
    <p:sldId id="1330" r:id="rId102"/>
    <p:sldId id="1331" r:id="rId103"/>
    <p:sldId id="1332" r:id="rId104"/>
    <p:sldId id="851" r:id="rId105"/>
    <p:sldId id="852" r:id="rId106"/>
    <p:sldId id="853" r:id="rId107"/>
    <p:sldId id="1336" r:id="rId108"/>
    <p:sldId id="1337" r:id="rId109"/>
    <p:sldId id="1334" r:id="rId110"/>
    <p:sldId id="854" r:id="rId111"/>
    <p:sldId id="855" r:id="rId112"/>
    <p:sldId id="856" r:id="rId113"/>
    <p:sldId id="857" r:id="rId114"/>
    <p:sldId id="858" r:id="rId115"/>
    <p:sldId id="859" r:id="rId116"/>
    <p:sldId id="862" r:id="rId117"/>
    <p:sldId id="861" r:id="rId118"/>
    <p:sldId id="863" r:id="rId119"/>
    <p:sldId id="865" r:id="rId120"/>
    <p:sldId id="864" r:id="rId121"/>
    <p:sldId id="1338" r:id="rId122"/>
    <p:sldId id="1339" r:id="rId123"/>
    <p:sldId id="1340" r:id="rId124"/>
    <p:sldId id="1341" r:id="rId125"/>
    <p:sldId id="1342" r:id="rId126"/>
    <p:sldId id="1343" r:id="rId127"/>
    <p:sldId id="1344" r:id="rId128"/>
    <p:sldId id="1345" r:id="rId129"/>
    <p:sldId id="866" r:id="rId130"/>
    <p:sldId id="867" r:id="rId131"/>
    <p:sldId id="868" r:id="rId132"/>
    <p:sldId id="870" r:id="rId133"/>
    <p:sldId id="871" r:id="rId134"/>
    <p:sldId id="869" r:id="rId135"/>
    <p:sldId id="872" r:id="rId136"/>
    <p:sldId id="873" r:id="rId137"/>
    <p:sldId id="874" r:id="rId138"/>
    <p:sldId id="875" r:id="rId139"/>
    <p:sldId id="876" r:id="rId140"/>
    <p:sldId id="877" r:id="rId141"/>
    <p:sldId id="878" r:id="rId142"/>
    <p:sldId id="879" r:id="rId143"/>
    <p:sldId id="880" r:id="rId144"/>
    <p:sldId id="881" r:id="rId145"/>
    <p:sldId id="882" r:id="rId146"/>
    <p:sldId id="883" r:id="rId147"/>
    <p:sldId id="884" r:id="rId148"/>
    <p:sldId id="885" r:id="rId149"/>
    <p:sldId id="886" r:id="rId150"/>
    <p:sldId id="887" r:id="rId151"/>
    <p:sldId id="888" r:id="rId152"/>
    <p:sldId id="889" r:id="rId153"/>
    <p:sldId id="890" r:id="rId154"/>
    <p:sldId id="891" r:id="rId155"/>
    <p:sldId id="892" r:id="rId156"/>
    <p:sldId id="1348" r:id="rId157"/>
    <p:sldId id="1349" r:id="rId158"/>
    <p:sldId id="1350" r:id="rId159"/>
    <p:sldId id="1351" r:id="rId160"/>
    <p:sldId id="1352" r:id="rId161"/>
    <p:sldId id="1353" r:id="rId162"/>
    <p:sldId id="1354" r:id="rId163"/>
    <p:sldId id="1355" r:id="rId164"/>
    <p:sldId id="1356" r:id="rId165"/>
    <p:sldId id="1357" r:id="rId166"/>
    <p:sldId id="894" r:id="rId167"/>
    <p:sldId id="893" r:id="rId168"/>
    <p:sldId id="1726" r:id="rId169"/>
    <p:sldId id="895" r:id="rId170"/>
    <p:sldId id="896" r:id="rId171"/>
    <p:sldId id="897" r:id="rId172"/>
    <p:sldId id="898" r:id="rId173"/>
    <p:sldId id="899" r:id="rId174"/>
    <p:sldId id="900" r:id="rId175"/>
    <p:sldId id="902" r:id="rId176"/>
    <p:sldId id="901" r:id="rId177"/>
    <p:sldId id="905" r:id="rId178"/>
    <p:sldId id="1722" r:id="rId179"/>
    <p:sldId id="1723" r:id="rId180"/>
    <p:sldId id="1724" r:id="rId181"/>
    <p:sldId id="906" r:id="rId182"/>
    <p:sldId id="1645" r:id="rId183"/>
    <p:sldId id="1646" r:id="rId184"/>
    <p:sldId id="1647" r:id="rId185"/>
    <p:sldId id="1648" r:id="rId186"/>
    <p:sldId id="1649" r:id="rId187"/>
    <p:sldId id="1650" r:id="rId188"/>
    <p:sldId id="1651" r:id="rId189"/>
    <p:sldId id="1727" r:id="rId190"/>
    <p:sldId id="907" r:id="rId191"/>
    <p:sldId id="909" r:id="rId192"/>
    <p:sldId id="1728" r:id="rId193"/>
    <p:sldId id="1730" r:id="rId194"/>
    <p:sldId id="1731" r:id="rId195"/>
    <p:sldId id="1732" r:id="rId196"/>
    <p:sldId id="1733" r:id="rId197"/>
    <p:sldId id="1734" r:id="rId198"/>
    <p:sldId id="1735" r:id="rId199"/>
    <p:sldId id="1736" r:id="rId200"/>
    <p:sldId id="1737" r:id="rId201"/>
    <p:sldId id="1738" r:id="rId202"/>
    <p:sldId id="1739" r:id="rId203"/>
    <p:sldId id="1745" r:id="rId204"/>
    <p:sldId id="1746" r:id="rId205"/>
    <p:sldId id="1740" r:id="rId206"/>
    <p:sldId id="1741" r:id="rId207"/>
    <p:sldId id="1742" r:id="rId208"/>
    <p:sldId id="1743" r:id="rId209"/>
    <p:sldId id="1744" r:id="rId210"/>
    <p:sldId id="1747" r:id="rId211"/>
    <p:sldId id="1748" r:id="rId212"/>
    <p:sldId id="1749" r:id="rId213"/>
    <p:sldId id="1750" r:id="rId214"/>
    <p:sldId id="1751" r:id="rId215"/>
    <p:sldId id="1752" r:id="rId216"/>
    <p:sldId id="1753" r:id="rId217"/>
    <p:sldId id="1754" r:id="rId218"/>
    <p:sldId id="1755" r:id="rId219"/>
    <p:sldId id="1756" r:id="rId220"/>
    <p:sldId id="1757" r:id="rId221"/>
    <p:sldId id="1758" r:id="rId222"/>
    <p:sldId id="1759" r:id="rId223"/>
    <p:sldId id="1760" r:id="rId224"/>
    <p:sldId id="1761" r:id="rId225"/>
    <p:sldId id="1762" r:id="rId226"/>
    <p:sldId id="1763" r:id="rId227"/>
    <p:sldId id="1764" r:id="rId228"/>
    <p:sldId id="1765" r:id="rId229"/>
    <p:sldId id="1766" r:id="rId230"/>
    <p:sldId id="1767" r:id="rId231"/>
    <p:sldId id="1768" r:id="rId232"/>
    <p:sldId id="1769" r:id="rId233"/>
    <p:sldId id="1770" r:id="rId234"/>
    <p:sldId id="1771" r:id="rId235"/>
    <p:sldId id="1772" r:id="rId236"/>
    <p:sldId id="910" r:id="rId237"/>
    <p:sldId id="2646" r:id="rId238"/>
    <p:sldId id="2647" r:id="rId239"/>
    <p:sldId id="2648" r:id="rId240"/>
    <p:sldId id="2649" r:id="rId241"/>
    <p:sldId id="2650" r:id="rId242"/>
    <p:sldId id="2651" r:id="rId243"/>
    <p:sldId id="2652" r:id="rId244"/>
    <p:sldId id="2653" r:id="rId245"/>
    <p:sldId id="2654" r:id="rId246"/>
    <p:sldId id="2655" r:id="rId247"/>
    <p:sldId id="2656" r:id="rId248"/>
    <p:sldId id="2657" r:id="rId249"/>
    <p:sldId id="2658" r:id="rId250"/>
    <p:sldId id="2659" r:id="rId251"/>
    <p:sldId id="2660" r:id="rId252"/>
    <p:sldId id="2661" r:id="rId253"/>
    <p:sldId id="2662" r:id="rId254"/>
    <p:sldId id="2663" r:id="rId255"/>
    <p:sldId id="2664" r:id="rId256"/>
    <p:sldId id="2665" r:id="rId257"/>
    <p:sldId id="2666" r:id="rId258"/>
    <p:sldId id="911" r:id="rId259"/>
    <p:sldId id="945" r:id="rId260"/>
    <p:sldId id="917" r:id="rId261"/>
    <p:sldId id="918" r:id="rId262"/>
    <p:sldId id="913" r:id="rId263"/>
    <p:sldId id="914" r:id="rId264"/>
    <p:sldId id="915" r:id="rId265"/>
    <p:sldId id="916" r:id="rId266"/>
    <p:sldId id="919" r:id="rId267"/>
    <p:sldId id="920" r:id="rId268"/>
    <p:sldId id="921" r:id="rId269"/>
    <p:sldId id="922" r:id="rId270"/>
    <p:sldId id="923" r:id="rId271"/>
    <p:sldId id="924" r:id="rId272"/>
    <p:sldId id="925" r:id="rId273"/>
    <p:sldId id="926" r:id="rId274"/>
    <p:sldId id="927" r:id="rId275"/>
    <p:sldId id="928" r:id="rId276"/>
    <p:sldId id="934" r:id="rId277"/>
    <p:sldId id="929" r:id="rId278"/>
    <p:sldId id="930" r:id="rId279"/>
    <p:sldId id="931" r:id="rId280"/>
    <p:sldId id="932" r:id="rId281"/>
    <p:sldId id="933" r:id="rId282"/>
    <p:sldId id="935" r:id="rId283"/>
    <p:sldId id="936" r:id="rId284"/>
    <p:sldId id="938" r:id="rId285"/>
    <p:sldId id="939" r:id="rId286"/>
    <p:sldId id="940" r:id="rId287"/>
    <p:sldId id="941" r:id="rId288"/>
    <p:sldId id="937" r:id="rId289"/>
    <p:sldId id="942" r:id="rId290"/>
    <p:sldId id="943" r:id="rId291"/>
    <p:sldId id="944" r:id="rId292"/>
    <p:sldId id="946" r:id="rId293"/>
    <p:sldId id="947" r:id="rId294"/>
    <p:sldId id="948" r:id="rId295"/>
    <p:sldId id="949" r:id="rId296"/>
    <p:sldId id="950" r:id="rId297"/>
    <p:sldId id="951" r:id="rId298"/>
    <p:sldId id="952" r:id="rId299"/>
    <p:sldId id="953" r:id="rId300"/>
    <p:sldId id="954" r:id="rId301"/>
    <p:sldId id="960" r:id="rId302"/>
    <p:sldId id="961" r:id="rId303"/>
    <p:sldId id="962" r:id="rId304"/>
    <p:sldId id="963" r:id="rId305"/>
    <p:sldId id="964" r:id="rId306"/>
    <p:sldId id="965" r:id="rId307"/>
    <p:sldId id="966" r:id="rId308"/>
    <p:sldId id="967" r:id="rId309"/>
    <p:sldId id="968" r:id="rId310"/>
    <p:sldId id="969" r:id="rId311"/>
    <p:sldId id="955" r:id="rId312"/>
    <p:sldId id="956" r:id="rId313"/>
    <p:sldId id="957" r:id="rId314"/>
    <p:sldId id="958" r:id="rId315"/>
    <p:sldId id="959" r:id="rId316"/>
    <p:sldId id="970" r:id="rId317"/>
    <p:sldId id="2728" r:id="rId318"/>
    <p:sldId id="291" r:id="rId319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60" autoAdjust="0"/>
  </p:normalViewPr>
  <p:slideViewPr>
    <p:cSldViewPr>
      <p:cViewPr varScale="1">
        <p:scale>
          <a:sx n="86" d="100"/>
          <a:sy n="86" d="100"/>
        </p:scale>
        <p:origin x="-90" y="-144"/>
      </p:cViewPr>
      <p:guideLst>
        <p:guide orient="horz" pos="1992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4" cy="72004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5.xml"/><Relationship Id="rId98" Type="http://schemas.openxmlformats.org/officeDocument/2006/relationships/slide" Target="slides/slide94.xml"/><Relationship Id="rId97" Type="http://schemas.openxmlformats.org/officeDocument/2006/relationships/slide" Target="slides/slide93.xml"/><Relationship Id="rId96" Type="http://schemas.openxmlformats.org/officeDocument/2006/relationships/slide" Target="slides/slide92.xml"/><Relationship Id="rId95" Type="http://schemas.openxmlformats.org/officeDocument/2006/relationships/slide" Target="slides/slide91.xml"/><Relationship Id="rId94" Type="http://schemas.openxmlformats.org/officeDocument/2006/relationships/slide" Target="slides/slide90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" Type="http://schemas.openxmlformats.org/officeDocument/2006/relationships/slide" Target="slides/slide6.xml"/><Relationship Id="rId89" Type="http://schemas.openxmlformats.org/officeDocument/2006/relationships/slide" Target="slides/slide85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80" Type="http://schemas.openxmlformats.org/officeDocument/2006/relationships/slide" Target="slides/slide76.xml"/><Relationship Id="rId8" Type="http://schemas.openxmlformats.org/officeDocument/2006/relationships/slide" Target="slides/slide5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7" Type="http://schemas.openxmlformats.org/officeDocument/2006/relationships/slide" Target="slides/slide4.xml"/><Relationship Id="rId69" Type="http://schemas.openxmlformats.org/officeDocument/2006/relationships/slide" Target="slides/slide65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notesMaster" Target="notesMasters/notesMaster1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2" Type="http://schemas.openxmlformats.org/officeDocument/2006/relationships/tableStyles" Target="tableStyles.xml"/><Relationship Id="rId321" Type="http://schemas.openxmlformats.org/officeDocument/2006/relationships/viewProps" Target="viewProps.xml"/><Relationship Id="rId320" Type="http://schemas.openxmlformats.org/officeDocument/2006/relationships/presProps" Target="presProps.xml"/><Relationship Id="rId32" Type="http://schemas.openxmlformats.org/officeDocument/2006/relationships/slide" Target="slides/slide29.xml"/><Relationship Id="rId319" Type="http://schemas.openxmlformats.org/officeDocument/2006/relationships/slide" Target="slides/slide315.xml"/><Relationship Id="rId318" Type="http://schemas.openxmlformats.org/officeDocument/2006/relationships/slide" Target="slides/slide314.xml"/><Relationship Id="rId317" Type="http://schemas.openxmlformats.org/officeDocument/2006/relationships/slide" Target="slides/slide313.xml"/><Relationship Id="rId316" Type="http://schemas.openxmlformats.org/officeDocument/2006/relationships/slide" Target="slides/slide312.xml"/><Relationship Id="rId315" Type="http://schemas.openxmlformats.org/officeDocument/2006/relationships/slide" Target="slides/slide311.xml"/><Relationship Id="rId314" Type="http://schemas.openxmlformats.org/officeDocument/2006/relationships/slide" Target="slides/slide310.xml"/><Relationship Id="rId313" Type="http://schemas.openxmlformats.org/officeDocument/2006/relationships/slide" Target="slides/slide309.xml"/><Relationship Id="rId312" Type="http://schemas.openxmlformats.org/officeDocument/2006/relationships/slide" Target="slides/slide308.xml"/><Relationship Id="rId311" Type="http://schemas.openxmlformats.org/officeDocument/2006/relationships/slide" Target="slides/slide307.xml"/><Relationship Id="rId310" Type="http://schemas.openxmlformats.org/officeDocument/2006/relationships/slide" Target="slides/slide306.xml"/><Relationship Id="rId31" Type="http://schemas.openxmlformats.org/officeDocument/2006/relationships/slide" Target="slides/slide28.xml"/><Relationship Id="rId309" Type="http://schemas.openxmlformats.org/officeDocument/2006/relationships/slide" Target="slides/slide305.xml"/><Relationship Id="rId308" Type="http://schemas.openxmlformats.org/officeDocument/2006/relationships/slide" Target="slides/slide304.xml"/><Relationship Id="rId307" Type="http://schemas.openxmlformats.org/officeDocument/2006/relationships/slide" Target="slides/slide303.xml"/><Relationship Id="rId306" Type="http://schemas.openxmlformats.org/officeDocument/2006/relationships/slide" Target="slides/slide302.xml"/><Relationship Id="rId305" Type="http://schemas.openxmlformats.org/officeDocument/2006/relationships/slide" Target="slides/slide301.xml"/><Relationship Id="rId304" Type="http://schemas.openxmlformats.org/officeDocument/2006/relationships/slide" Target="slides/slide300.xml"/><Relationship Id="rId303" Type="http://schemas.openxmlformats.org/officeDocument/2006/relationships/slide" Target="slides/slide299.xml"/><Relationship Id="rId302" Type="http://schemas.openxmlformats.org/officeDocument/2006/relationships/slide" Target="slides/slide298.xml"/><Relationship Id="rId301" Type="http://schemas.openxmlformats.org/officeDocument/2006/relationships/slide" Target="slides/slide297.xml"/><Relationship Id="rId300" Type="http://schemas.openxmlformats.org/officeDocument/2006/relationships/slide" Target="slides/slide296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9" Type="http://schemas.openxmlformats.org/officeDocument/2006/relationships/slide" Target="slides/slide295.xml"/><Relationship Id="rId298" Type="http://schemas.openxmlformats.org/officeDocument/2006/relationships/slide" Target="slides/slide294.xml"/><Relationship Id="rId297" Type="http://schemas.openxmlformats.org/officeDocument/2006/relationships/slide" Target="slides/slide293.xml"/><Relationship Id="rId296" Type="http://schemas.openxmlformats.org/officeDocument/2006/relationships/slide" Target="slides/slide292.xml"/><Relationship Id="rId295" Type="http://schemas.openxmlformats.org/officeDocument/2006/relationships/slide" Target="slides/slide291.xml"/><Relationship Id="rId294" Type="http://schemas.openxmlformats.org/officeDocument/2006/relationships/slide" Target="slides/slide290.xml"/><Relationship Id="rId293" Type="http://schemas.openxmlformats.org/officeDocument/2006/relationships/slide" Target="slides/slide289.xml"/><Relationship Id="rId292" Type="http://schemas.openxmlformats.org/officeDocument/2006/relationships/slide" Target="slides/slide288.xml"/><Relationship Id="rId291" Type="http://schemas.openxmlformats.org/officeDocument/2006/relationships/slide" Target="slides/slide287.xml"/><Relationship Id="rId290" Type="http://schemas.openxmlformats.org/officeDocument/2006/relationships/slide" Target="slides/slide286.xml"/><Relationship Id="rId29" Type="http://schemas.openxmlformats.org/officeDocument/2006/relationships/slide" Target="slides/slide26.xml"/><Relationship Id="rId289" Type="http://schemas.openxmlformats.org/officeDocument/2006/relationships/slide" Target="slides/slide285.xml"/><Relationship Id="rId288" Type="http://schemas.openxmlformats.org/officeDocument/2006/relationships/slide" Target="slides/slide284.xml"/><Relationship Id="rId287" Type="http://schemas.openxmlformats.org/officeDocument/2006/relationships/slide" Target="slides/slide283.xml"/><Relationship Id="rId286" Type="http://schemas.openxmlformats.org/officeDocument/2006/relationships/slide" Target="slides/slide282.xml"/><Relationship Id="rId285" Type="http://schemas.openxmlformats.org/officeDocument/2006/relationships/slide" Target="slides/slide281.xml"/><Relationship Id="rId284" Type="http://schemas.openxmlformats.org/officeDocument/2006/relationships/slide" Target="slides/slide280.xml"/><Relationship Id="rId283" Type="http://schemas.openxmlformats.org/officeDocument/2006/relationships/slide" Target="slides/slide279.xml"/><Relationship Id="rId282" Type="http://schemas.openxmlformats.org/officeDocument/2006/relationships/slide" Target="slides/slide278.xml"/><Relationship Id="rId281" Type="http://schemas.openxmlformats.org/officeDocument/2006/relationships/slide" Target="slides/slide277.xml"/><Relationship Id="rId280" Type="http://schemas.openxmlformats.org/officeDocument/2006/relationships/slide" Target="slides/slide276.xml"/><Relationship Id="rId28" Type="http://schemas.openxmlformats.org/officeDocument/2006/relationships/slide" Target="slides/slide25.xml"/><Relationship Id="rId279" Type="http://schemas.openxmlformats.org/officeDocument/2006/relationships/slide" Target="slides/slide275.xml"/><Relationship Id="rId278" Type="http://schemas.openxmlformats.org/officeDocument/2006/relationships/slide" Target="slides/slide274.xml"/><Relationship Id="rId277" Type="http://schemas.openxmlformats.org/officeDocument/2006/relationships/slide" Target="slides/slide273.xml"/><Relationship Id="rId276" Type="http://schemas.openxmlformats.org/officeDocument/2006/relationships/slide" Target="slides/slide272.xml"/><Relationship Id="rId275" Type="http://schemas.openxmlformats.org/officeDocument/2006/relationships/slide" Target="slides/slide271.xml"/><Relationship Id="rId274" Type="http://schemas.openxmlformats.org/officeDocument/2006/relationships/slide" Target="slides/slide270.xml"/><Relationship Id="rId273" Type="http://schemas.openxmlformats.org/officeDocument/2006/relationships/slide" Target="slides/slide269.xml"/><Relationship Id="rId272" Type="http://schemas.openxmlformats.org/officeDocument/2006/relationships/slide" Target="slides/slide268.xml"/><Relationship Id="rId271" Type="http://schemas.openxmlformats.org/officeDocument/2006/relationships/slide" Target="slides/slide267.xml"/><Relationship Id="rId270" Type="http://schemas.openxmlformats.org/officeDocument/2006/relationships/slide" Target="slides/slide266.xml"/><Relationship Id="rId27" Type="http://schemas.openxmlformats.org/officeDocument/2006/relationships/slide" Target="slides/slide24.xml"/><Relationship Id="rId269" Type="http://schemas.openxmlformats.org/officeDocument/2006/relationships/slide" Target="slides/slide265.xml"/><Relationship Id="rId268" Type="http://schemas.openxmlformats.org/officeDocument/2006/relationships/slide" Target="slides/slide264.xml"/><Relationship Id="rId267" Type="http://schemas.openxmlformats.org/officeDocument/2006/relationships/slide" Target="slides/slide263.xml"/><Relationship Id="rId266" Type="http://schemas.openxmlformats.org/officeDocument/2006/relationships/slide" Target="slides/slide262.xml"/><Relationship Id="rId265" Type="http://schemas.openxmlformats.org/officeDocument/2006/relationships/slide" Target="slides/slide261.xml"/><Relationship Id="rId264" Type="http://schemas.openxmlformats.org/officeDocument/2006/relationships/slide" Target="slides/slide260.xml"/><Relationship Id="rId263" Type="http://schemas.openxmlformats.org/officeDocument/2006/relationships/slide" Target="slides/slide259.xml"/><Relationship Id="rId262" Type="http://schemas.openxmlformats.org/officeDocument/2006/relationships/slide" Target="slides/slide258.xml"/><Relationship Id="rId261" Type="http://schemas.openxmlformats.org/officeDocument/2006/relationships/slide" Target="slides/slide257.xml"/><Relationship Id="rId260" Type="http://schemas.openxmlformats.org/officeDocument/2006/relationships/slide" Target="slides/slide256.xml"/><Relationship Id="rId26" Type="http://schemas.openxmlformats.org/officeDocument/2006/relationships/slide" Target="slides/slide23.xml"/><Relationship Id="rId259" Type="http://schemas.openxmlformats.org/officeDocument/2006/relationships/slide" Target="slides/slide255.xml"/><Relationship Id="rId258" Type="http://schemas.openxmlformats.org/officeDocument/2006/relationships/slide" Target="slides/slide254.xml"/><Relationship Id="rId257" Type="http://schemas.openxmlformats.org/officeDocument/2006/relationships/slide" Target="slides/slide253.xml"/><Relationship Id="rId256" Type="http://schemas.openxmlformats.org/officeDocument/2006/relationships/slide" Target="slides/slide252.xml"/><Relationship Id="rId255" Type="http://schemas.openxmlformats.org/officeDocument/2006/relationships/slide" Target="slides/slide251.xml"/><Relationship Id="rId254" Type="http://schemas.openxmlformats.org/officeDocument/2006/relationships/slide" Target="slides/slide250.xml"/><Relationship Id="rId253" Type="http://schemas.openxmlformats.org/officeDocument/2006/relationships/slide" Target="slides/slide249.xml"/><Relationship Id="rId252" Type="http://schemas.openxmlformats.org/officeDocument/2006/relationships/slide" Target="slides/slide248.xml"/><Relationship Id="rId251" Type="http://schemas.openxmlformats.org/officeDocument/2006/relationships/slide" Target="slides/slide247.xml"/><Relationship Id="rId250" Type="http://schemas.openxmlformats.org/officeDocument/2006/relationships/slide" Target="slides/slide246.xml"/><Relationship Id="rId25" Type="http://schemas.openxmlformats.org/officeDocument/2006/relationships/slide" Target="slides/slide22.xml"/><Relationship Id="rId249" Type="http://schemas.openxmlformats.org/officeDocument/2006/relationships/slide" Target="slides/slide245.xml"/><Relationship Id="rId248" Type="http://schemas.openxmlformats.org/officeDocument/2006/relationships/slide" Target="slides/slide244.xml"/><Relationship Id="rId247" Type="http://schemas.openxmlformats.org/officeDocument/2006/relationships/slide" Target="slides/slide243.xml"/><Relationship Id="rId246" Type="http://schemas.openxmlformats.org/officeDocument/2006/relationships/slide" Target="slides/slide242.xml"/><Relationship Id="rId245" Type="http://schemas.openxmlformats.org/officeDocument/2006/relationships/slide" Target="slides/slide241.xml"/><Relationship Id="rId244" Type="http://schemas.openxmlformats.org/officeDocument/2006/relationships/slide" Target="slides/slide240.xml"/><Relationship Id="rId243" Type="http://schemas.openxmlformats.org/officeDocument/2006/relationships/slide" Target="slides/slide239.xml"/><Relationship Id="rId242" Type="http://schemas.openxmlformats.org/officeDocument/2006/relationships/slide" Target="slides/slide238.xml"/><Relationship Id="rId241" Type="http://schemas.openxmlformats.org/officeDocument/2006/relationships/slide" Target="slides/slide237.xml"/><Relationship Id="rId240" Type="http://schemas.openxmlformats.org/officeDocument/2006/relationships/slide" Target="slides/slide236.xml"/><Relationship Id="rId24" Type="http://schemas.openxmlformats.org/officeDocument/2006/relationships/slide" Target="slides/slide21.xml"/><Relationship Id="rId239" Type="http://schemas.openxmlformats.org/officeDocument/2006/relationships/slide" Target="slides/slide235.xml"/><Relationship Id="rId238" Type="http://schemas.openxmlformats.org/officeDocument/2006/relationships/slide" Target="slides/slide234.xml"/><Relationship Id="rId237" Type="http://schemas.openxmlformats.org/officeDocument/2006/relationships/slide" Target="slides/slide233.xml"/><Relationship Id="rId236" Type="http://schemas.openxmlformats.org/officeDocument/2006/relationships/slide" Target="slides/slide232.xml"/><Relationship Id="rId235" Type="http://schemas.openxmlformats.org/officeDocument/2006/relationships/slide" Target="slides/slide231.xml"/><Relationship Id="rId234" Type="http://schemas.openxmlformats.org/officeDocument/2006/relationships/slide" Target="slides/slide230.xml"/><Relationship Id="rId233" Type="http://schemas.openxmlformats.org/officeDocument/2006/relationships/slide" Target="slides/slide229.xml"/><Relationship Id="rId232" Type="http://schemas.openxmlformats.org/officeDocument/2006/relationships/slide" Target="slides/slide228.xml"/><Relationship Id="rId231" Type="http://schemas.openxmlformats.org/officeDocument/2006/relationships/slide" Target="slides/slide227.xml"/><Relationship Id="rId230" Type="http://schemas.openxmlformats.org/officeDocument/2006/relationships/slide" Target="slides/slide226.xml"/><Relationship Id="rId23" Type="http://schemas.openxmlformats.org/officeDocument/2006/relationships/slide" Target="slides/slide20.xml"/><Relationship Id="rId229" Type="http://schemas.openxmlformats.org/officeDocument/2006/relationships/slide" Target="slides/slide225.xml"/><Relationship Id="rId228" Type="http://schemas.openxmlformats.org/officeDocument/2006/relationships/slide" Target="slides/slide224.xml"/><Relationship Id="rId227" Type="http://schemas.openxmlformats.org/officeDocument/2006/relationships/slide" Target="slides/slide223.xml"/><Relationship Id="rId226" Type="http://schemas.openxmlformats.org/officeDocument/2006/relationships/slide" Target="slides/slide222.xml"/><Relationship Id="rId225" Type="http://schemas.openxmlformats.org/officeDocument/2006/relationships/slide" Target="slides/slide221.xml"/><Relationship Id="rId224" Type="http://schemas.openxmlformats.org/officeDocument/2006/relationships/slide" Target="slides/slide220.xml"/><Relationship Id="rId223" Type="http://schemas.openxmlformats.org/officeDocument/2006/relationships/slide" Target="slides/slide219.xml"/><Relationship Id="rId222" Type="http://schemas.openxmlformats.org/officeDocument/2006/relationships/slide" Target="slides/slide218.xml"/><Relationship Id="rId221" Type="http://schemas.openxmlformats.org/officeDocument/2006/relationships/slide" Target="slides/slide217.xml"/><Relationship Id="rId220" Type="http://schemas.openxmlformats.org/officeDocument/2006/relationships/slide" Target="slides/slide216.xml"/><Relationship Id="rId22" Type="http://schemas.openxmlformats.org/officeDocument/2006/relationships/slide" Target="slides/slide19.xml"/><Relationship Id="rId219" Type="http://schemas.openxmlformats.org/officeDocument/2006/relationships/slide" Target="slides/slide215.xml"/><Relationship Id="rId218" Type="http://schemas.openxmlformats.org/officeDocument/2006/relationships/slide" Target="slides/slide214.xml"/><Relationship Id="rId217" Type="http://schemas.openxmlformats.org/officeDocument/2006/relationships/slide" Target="slides/slide213.xml"/><Relationship Id="rId216" Type="http://schemas.openxmlformats.org/officeDocument/2006/relationships/slide" Target="slides/slide212.xml"/><Relationship Id="rId215" Type="http://schemas.openxmlformats.org/officeDocument/2006/relationships/slide" Target="slides/slide211.xml"/><Relationship Id="rId214" Type="http://schemas.openxmlformats.org/officeDocument/2006/relationships/slide" Target="slides/slide210.xml"/><Relationship Id="rId213" Type="http://schemas.openxmlformats.org/officeDocument/2006/relationships/slide" Target="slides/slide209.xml"/><Relationship Id="rId212" Type="http://schemas.openxmlformats.org/officeDocument/2006/relationships/slide" Target="slides/slide208.xml"/><Relationship Id="rId211" Type="http://schemas.openxmlformats.org/officeDocument/2006/relationships/slide" Target="slides/slide207.xml"/><Relationship Id="rId210" Type="http://schemas.openxmlformats.org/officeDocument/2006/relationships/slide" Target="slides/slide206.xml"/><Relationship Id="rId21" Type="http://schemas.openxmlformats.org/officeDocument/2006/relationships/slide" Target="slides/slide18.xml"/><Relationship Id="rId209" Type="http://schemas.openxmlformats.org/officeDocument/2006/relationships/slide" Target="slides/slide205.xml"/><Relationship Id="rId208" Type="http://schemas.openxmlformats.org/officeDocument/2006/relationships/slide" Target="slides/slide204.xml"/><Relationship Id="rId207" Type="http://schemas.openxmlformats.org/officeDocument/2006/relationships/slide" Target="slides/slide203.xml"/><Relationship Id="rId206" Type="http://schemas.openxmlformats.org/officeDocument/2006/relationships/slide" Target="slides/slide202.xml"/><Relationship Id="rId205" Type="http://schemas.openxmlformats.org/officeDocument/2006/relationships/slide" Target="slides/slide201.xml"/><Relationship Id="rId204" Type="http://schemas.openxmlformats.org/officeDocument/2006/relationships/slide" Target="slides/slide200.xml"/><Relationship Id="rId203" Type="http://schemas.openxmlformats.org/officeDocument/2006/relationships/slide" Target="slides/slide199.xml"/><Relationship Id="rId202" Type="http://schemas.openxmlformats.org/officeDocument/2006/relationships/slide" Target="slides/slide198.xml"/><Relationship Id="rId201" Type="http://schemas.openxmlformats.org/officeDocument/2006/relationships/slide" Target="slides/slide197.xml"/><Relationship Id="rId200" Type="http://schemas.openxmlformats.org/officeDocument/2006/relationships/slide" Target="slides/slide196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9" Type="http://schemas.openxmlformats.org/officeDocument/2006/relationships/slide" Target="slides/slide195.xml"/><Relationship Id="rId198" Type="http://schemas.openxmlformats.org/officeDocument/2006/relationships/slide" Target="slides/slide194.xml"/><Relationship Id="rId197" Type="http://schemas.openxmlformats.org/officeDocument/2006/relationships/slide" Target="slides/slide193.xml"/><Relationship Id="rId196" Type="http://schemas.openxmlformats.org/officeDocument/2006/relationships/slide" Target="slides/slide192.xml"/><Relationship Id="rId195" Type="http://schemas.openxmlformats.org/officeDocument/2006/relationships/slide" Target="slides/slide191.xml"/><Relationship Id="rId194" Type="http://schemas.openxmlformats.org/officeDocument/2006/relationships/slide" Target="slides/slide190.xml"/><Relationship Id="rId193" Type="http://schemas.openxmlformats.org/officeDocument/2006/relationships/slide" Target="slides/slide189.xml"/><Relationship Id="rId192" Type="http://schemas.openxmlformats.org/officeDocument/2006/relationships/slide" Target="slides/slide188.xml"/><Relationship Id="rId191" Type="http://schemas.openxmlformats.org/officeDocument/2006/relationships/slide" Target="slides/slide187.xml"/><Relationship Id="rId190" Type="http://schemas.openxmlformats.org/officeDocument/2006/relationships/slide" Target="slides/slide186.xml"/><Relationship Id="rId19" Type="http://schemas.openxmlformats.org/officeDocument/2006/relationships/slide" Target="slides/slide16.xml"/><Relationship Id="rId189" Type="http://schemas.openxmlformats.org/officeDocument/2006/relationships/slide" Target="slides/slide185.xml"/><Relationship Id="rId188" Type="http://schemas.openxmlformats.org/officeDocument/2006/relationships/slide" Target="slides/slide184.xml"/><Relationship Id="rId187" Type="http://schemas.openxmlformats.org/officeDocument/2006/relationships/slide" Target="slides/slide183.xml"/><Relationship Id="rId186" Type="http://schemas.openxmlformats.org/officeDocument/2006/relationships/slide" Target="slides/slide182.xml"/><Relationship Id="rId185" Type="http://schemas.openxmlformats.org/officeDocument/2006/relationships/slide" Target="slides/slide181.xml"/><Relationship Id="rId184" Type="http://schemas.openxmlformats.org/officeDocument/2006/relationships/slide" Target="slides/slide180.xml"/><Relationship Id="rId183" Type="http://schemas.openxmlformats.org/officeDocument/2006/relationships/slide" Target="slides/slide179.xml"/><Relationship Id="rId182" Type="http://schemas.openxmlformats.org/officeDocument/2006/relationships/slide" Target="slides/slide178.xml"/><Relationship Id="rId181" Type="http://schemas.openxmlformats.org/officeDocument/2006/relationships/slide" Target="slides/slide177.xml"/><Relationship Id="rId180" Type="http://schemas.openxmlformats.org/officeDocument/2006/relationships/slide" Target="slides/slide176.xml"/><Relationship Id="rId18" Type="http://schemas.openxmlformats.org/officeDocument/2006/relationships/slide" Target="slides/slide15.xml"/><Relationship Id="rId179" Type="http://schemas.openxmlformats.org/officeDocument/2006/relationships/slide" Target="slides/slide175.xml"/><Relationship Id="rId178" Type="http://schemas.openxmlformats.org/officeDocument/2006/relationships/slide" Target="slides/slide174.xml"/><Relationship Id="rId177" Type="http://schemas.openxmlformats.org/officeDocument/2006/relationships/slide" Target="slides/slide173.xml"/><Relationship Id="rId176" Type="http://schemas.openxmlformats.org/officeDocument/2006/relationships/slide" Target="slides/slide172.xml"/><Relationship Id="rId175" Type="http://schemas.openxmlformats.org/officeDocument/2006/relationships/slide" Target="slides/slide171.xml"/><Relationship Id="rId174" Type="http://schemas.openxmlformats.org/officeDocument/2006/relationships/slide" Target="slides/slide170.xml"/><Relationship Id="rId173" Type="http://schemas.openxmlformats.org/officeDocument/2006/relationships/slide" Target="slides/slide169.xml"/><Relationship Id="rId172" Type="http://schemas.openxmlformats.org/officeDocument/2006/relationships/slide" Target="slides/slide168.xml"/><Relationship Id="rId171" Type="http://schemas.openxmlformats.org/officeDocument/2006/relationships/slide" Target="slides/slide167.xml"/><Relationship Id="rId170" Type="http://schemas.openxmlformats.org/officeDocument/2006/relationships/slide" Target="slides/slide166.xml"/><Relationship Id="rId17" Type="http://schemas.openxmlformats.org/officeDocument/2006/relationships/slide" Target="slides/slide14.xml"/><Relationship Id="rId169" Type="http://schemas.openxmlformats.org/officeDocument/2006/relationships/slide" Target="slides/slide165.xml"/><Relationship Id="rId168" Type="http://schemas.openxmlformats.org/officeDocument/2006/relationships/slide" Target="slides/slide164.xml"/><Relationship Id="rId167" Type="http://schemas.openxmlformats.org/officeDocument/2006/relationships/slide" Target="slides/slide163.xml"/><Relationship Id="rId166" Type="http://schemas.openxmlformats.org/officeDocument/2006/relationships/slide" Target="slides/slide162.xml"/><Relationship Id="rId165" Type="http://schemas.openxmlformats.org/officeDocument/2006/relationships/slide" Target="slides/slide161.xml"/><Relationship Id="rId164" Type="http://schemas.openxmlformats.org/officeDocument/2006/relationships/slide" Target="slides/slide160.xml"/><Relationship Id="rId163" Type="http://schemas.openxmlformats.org/officeDocument/2006/relationships/slide" Target="slides/slide159.xml"/><Relationship Id="rId162" Type="http://schemas.openxmlformats.org/officeDocument/2006/relationships/slide" Target="slides/slide158.xml"/><Relationship Id="rId161" Type="http://schemas.openxmlformats.org/officeDocument/2006/relationships/slide" Target="slides/slide157.xml"/><Relationship Id="rId160" Type="http://schemas.openxmlformats.org/officeDocument/2006/relationships/slide" Target="slides/slide156.xml"/><Relationship Id="rId16" Type="http://schemas.openxmlformats.org/officeDocument/2006/relationships/slide" Target="slides/slide13.xml"/><Relationship Id="rId159" Type="http://schemas.openxmlformats.org/officeDocument/2006/relationships/slide" Target="slides/slide155.xml"/><Relationship Id="rId158" Type="http://schemas.openxmlformats.org/officeDocument/2006/relationships/slide" Target="slides/slide154.xml"/><Relationship Id="rId157" Type="http://schemas.openxmlformats.org/officeDocument/2006/relationships/slide" Target="slides/slide153.xml"/><Relationship Id="rId156" Type="http://schemas.openxmlformats.org/officeDocument/2006/relationships/slide" Target="slides/slide152.xml"/><Relationship Id="rId155" Type="http://schemas.openxmlformats.org/officeDocument/2006/relationships/slide" Target="slides/slide151.xml"/><Relationship Id="rId154" Type="http://schemas.openxmlformats.org/officeDocument/2006/relationships/slide" Target="slides/slide150.xml"/><Relationship Id="rId153" Type="http://schemas.openxmlformats.org/officeDocument/2006/relationships/slide" Target="slides/slide149.xml"/><Relationship Id="rId152" Type="http://schemas.openxmlformats.org/officeDocument/2006/relationships/slide" Target="slides/slide148.xml"/><Relationship Id="rId151" Type="http://schemas.openxmlformats.org/officeDocument/2006/relationships/slide" Target="slides/slide147.xml"/><Relationship Id="rId150" Type="http://schemas.openxmlformats.org/officeDocument/2006/relationships/slide" Target="slides/slide146.xml"/><Relationship Id="rId15" Type="http://schemas.openxmlformats.org/officeDocument/2006/relationships/slide" Target="slides/slide12.xml"/><Relationship Id="rId149" Type="http://schemas.openxmlformats.org/officeDocument/2006/relationships/slide" Target="slides/slide145.xml"/><Relationship Id="rId148" Type="http://schemas.openxmlformats.org/officeDocument/2006/relationships/slide" Target="slides/slide144.xml"/><Relationship Id="rId147" Type="http://schemas.openxmlformats.org/officeDocument/2006/relationships/slide" Target="slides/slide143.xml"/><Relationship Id="rId146" Type="http://schemas.openxmlformats.org/officeDocument/2006/relationships/slide" Target="slides/slide142.xml"/><Relationship Id="rId145" Type="http://schemas.openxmlformats.org/officeDocument/2006/relationships/slide" Target="slides/slide141.xml"/><Relationship Id="rId144" Type="http://schemas.openxmlformats.org/officeDocument/2006/relationships/slide" Target="slides/slide140.xml"/><Relationship Id="rId143" Type="http://schemas.openxmlformats.org/officeDocument/2006/relationships/slide" Target="slides/slide139.xml"/><Relationship Id="rId142" Type="http://schemas.openxmlformats.org/officeDocument/2006/relationships/slide" Target="slides/slide138.xml"/><Relationship Id="rId141" Type="http://schemas.openxmlformats.org/officeDocument/2006/relationships/slide" Target="slides/slide137.xml"/><Relationship Id="rId140" Type="http://schemas.openxmlformats.org/officeDocument/2006/relationships/slide" Target="slides/slide136.xml"/><Relationship Id="rId14" Type="http://schemas.openxmlformats.org/officeDocument/2006/relationships/slide" Target="slides/slide11.xml"/><Relationship Id="rId139" Type="http://schemas.openxmlformats.org/officeDocument/2006/relationships/slide" Target="slides/slide135.xml"/><Relationship Id="rId138" Type="http://schemas.openxmlformats.org/officeDocument/2006/relationships/slide" Target="slides/slide134.xml"/><Relationship Id="rId137" Type="http://schemas.openxmlformats.org/officeDocument/2006/relationships/slide" Target="slides/slide133.xml"/><Relationship Id="rId136" Type="http://schemas.openxmlformats.org/officeDocument/2006/relationships/slide" Target="slides/slide132.xml"/><Relationship Id="rId135" Type="http://schemas.openxmlformats.org/officeDocument/2006/relationships/slide" Target="slides/slide131.xml"/><Relationship Id="rId134" Type="http://schemas.openxmlformats.org/officeDocument/2006/relationships/slide" Target="slides/slide130.xml"/><Relationship Id="rId133" Type="http://schemas.openxmlformats.org/officeDocument/2006/relationships/slide" Target="slides/slide129.xml"/><Relationship Id="rId132" Type="http://schemas.openxmlformats.org/officeDocument/2006/relationships/slide" Target="slides/slide128.xml"/><Relationship Id="rId131" Type="http://schemas.openxmlformats.org/officeDocument/2006/relationships/slide" Target="slides/slide127.xml"/><Relationship Id="rId130" Type="http://schemas.openxmlformats.org/officeDocument/2006/relationships/slide" Target="slides/slide126.xml"/><Relationship Id="rId13" Type="http://schemas.openxmlformats.org/officeDocument/2006/relationships/slide" Target="slides/slide10.xml"/><Relationship Id="rId129" Type="http://schemas.openxmlformats.org/officeDocument/2006/relationships/slide" Target="slides/slide125.xml"/><Relationship Id="rId128" Type="http://schemas.openxmlformats.org/officeDocument/2006/relationships/slide" Target="slides/slide124.xml"/><Relationship Id="rId127" Type="http://schemas.openxmlformats.org/officeDocument/2006/relationships/slide" Target="slides/slide123.xml"/><Relationship Id="rId126" Type="http://schemas.openxmlformats.org/officeDocument/2006/relationships/slide" Target="slides/slide122.xml"/><Relationship Id="rId125" Type="http://schemas.openxmlformats.org/officeDocument/2006/relationships/slide" Target="slides/slide121.xml"/><Relationship Id="rId124" Type="http://schemas.openxmlformats.org/officeDocument/2006/relationships/slide" Target="slides/slide120.xml"/><Relationship Id="rId123" Type="http://schemas.openxmlformats.org/officeDocument/2006/relationships/slide" Target="slides/slide119.xml"/><Relationship Id="rId122" Type="http://schemas.openxmlformats.org/officeDocument/2006/relationships/slide" Target="slides/slide118.xml"/><Relationship Id="rId121" Type="http://schemas.openxmlformats.org/officeDocument/2006/relationships/slide" Target="slides/slide117.xml"/><Relationship Id="rId120" Type="http://schemas.openxmlformats.org/officeDocument/2006/relationships/slide" Target="slides/slide116.xml"/><Relationship Id="rId12" Type="http://schemas.openxmlformats.org/officeDocument/2006/relationships/slide" Target="slides/slide9.xml"/><Relationship Id="rId119" Type="http://schemas.openxmlformats.org/officeDocument/2006/relationships/slide" Target="slides/slide115.xml"/><Relationship Id="rId118" Type="http://schemas.openxmlformats.org/officeDocument/2006/relationships/slide" Target="slides/slide114.xml"/><Relationship Id="rId117" Type="http://schemas.openxmlformats.org/officeDocument/2006/relationships/slide" Target="slides/slide113.xml"/><Relationship Id="rId116" Type="http://schemas.openxmlformats.org/officeDocument/2006/relationships/slide" Target="slides/slide112.xml"/><Relationship Id="rId115" Type="http://schemas.openxmlformats.org/officeDocument/2006/relationships/slide" Target="slides/slide111.xml"/><Relationship Id="rId114" Type="http://schemas.openxmlformats.org/officeDocument/2006/relationships/slide" Target="slides/slide110.xml"/><Relationship Id="rId113" Type="http://schemas.openxmlformats.org/officeDocument/2006/relationships/slide" Target="slides/slide109.xml"/><Relationship Id="rId112" Type="http://schemas.openxmlformats.org/officeDocument/2006/relationships/slide" Target="slides/slide108.xml"/><Relationship Id="rId111" Type="http://schemas.openxmlformats.org/officeDocument/2006/relationships/slide" Target="slides/slide107.xml"/><Relationship Id="rId110" Type="http://schemas.openxmlformats.org/officeDocument/2006/relationships/slide" Target="slides/slide106.xml"/><Relationship Id="rId11" Type="http://schemas.openxmlformats.org/officeDocument/2006/relationships/slide" Target="slides/slide8.xml"/><Relationship Id="rId109" Type="http://schemas.openxmlformats.org/officeDocument/2006/relationships/slide" Target="slides/slide105.xml"/><Relationship Id="rId108" Type="http://schemas.openxmlformats.org/officeDocument/2006/relationships/slide" Target="slides/slide104.xml"/><Relationship Id="rId107" Type="http://schemas.openxmlformats.org/officeDocument/2006/relationships/slide" Target="slides/slide103.xml"/><Relationship Id="rId106" Type="http://schemas.openxmlformats.org/officeDocument/2006/relationships/slide" Target="slides/slide102.xml"/><Relationship Id="rId105" Type="http://schemas.openxmlformats.org/officeDocument/2006/relationships/slide" Target="slides/slide101.xml"/><Relationship Id="rId104" Type="http://schemas.openxmlformats.org/officeDocument/2006/relationships/slide" Target="slides/slide100.xml"/><Relationship Id="rId103" Type="http://schemas.openxmlformats.org/officeDocument/2006/relationships/slide" Target="slides/slide99.xml"/><Relationship Id="rId102" Type="http://schemas.openxmlformats.org/officeDocument/2006/relationships/slide" Target="slides/slide98.xml"/><Relationship Id="rId101" Type="http://schemas.openxmlformats.org/officeDocument/2006/relationships/slide" Target="slides/slide97.xml"/><Relationship Id="rId100" Type="http://schemas.openxmlformats.org/officeDocument/2006/relationships/slide" Target="slides/slide96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buFont typeface="Arial" panose="020B0604020202020204" pitchFamily="34" charset="0"/>
              <a:buNone/>
              <a:defRPr noProof="1" dirty="0">
                <a:latin typeface="Arial" panose="020B0604020202020204" pitchFamily="34" charset="0"/>
                <a:cs typeface="+mn-ea"/>
              </a:defRPr>
            </a:lvl1pPr>
          </a:lstStyle>
          <a:p>
            <a:pPr>
              <a:defRPr/>
            </a:pPr>
            <a:fld id="{D15C1DC5-0C2C-4B08-A7B8-D3B284CE4518}" type="datetime1">
              <a:rPr lang="zh-CN" altLang="en-US"/>
            </a:fld>
            <a:endParaRPr lang="zh-CN" altLang="en-US" sz="1200"/>
          </a:p>
        </p:txBody>
      </p:sp>
      <p:sp>
        <p:nvSpPr>
          <p:cNvPr id="18125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3077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</a:rPr>
              <a:t>单击此处编辑母版文本样式</a:t>
            </a:r>
            <a:endParaRPr lang="zh-CN" altLang="en-US" sz="1200">
              <a:latin typeface="Arial" panose="020B0604020202020204" pitchFamily="34" charset="0"/>
            </a:endParaRP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</a:rPr>
              <a:t>第二级</a:t>
            </a:r>
            <a:endParaRPr lang="zh-CN" altLang="en-US" sz="1200">
              <a:latin typeface="Arial" panose="020B0604020202020204" pitchFamily="34" charset="0"/>
            </a:endParaRP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</a:rPr>
              <a:t>第三级</a:t>
            </a:r>
            <a:endParaRPr lang="zh-CN" altLang="en-US" sz="1200">
              <a:latin typeface="Arial" panose="020B0604020202020204" pitchFamily="34" charset="0"/>
            </a:endParaRP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</a:rPr>
              <a:t>第四级</a:t>
            </a:r>
            <a:endParaRPr lang="zh-CN" altLang="en-US" sz="1200">
              <a:latin typeface="Arial" panose="020B0604020202020204" pitchFamily="34" charset="0"/>
            </a:endParaRPr>
          </a:p>
          <a:p>
            <a:pPr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zh-CN" altLang="en-US" sz="1200">
                <a:latin typeface="Arial" panose="020B0604020202020204" pitchFamily="34" charset="0"/>
              </a:rPr>
              <a:t>第五级</a:t>
            </a:r>
            <a:endParaRPr lang="zh-CN" altLang="en-US" sz="1200">
              <a:latin typeface="Arial" panose="020B0604020202020204" pitchFamily="34" charset="0"/>
            </a:endParaRPr>
          </a:p>
        </p:txBody>
      </p:sp>
      <p:sp>
        <p:nvSpPr>
          <p:cNvPr id="3078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>
              <a:buFont typeface="Arial" panose="020B0604020202020204" pitchFamily="34" charset="0"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907CF7-0843-4463-9BC2-B0542C99F092}" type="slidenum">
              <a:rPr lang="zh-CN" altLang="en-US"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幻灯片图像占位符 1"/>
          <p:cNvSpPr>
            <a:spLocks noGrp="1" noRot="1" noChangeArrowheads="1" noTextEdit="1"/>
          </p:cNvSpPr>
          <p:nvPr>
            <p:ph type="sldImg" idx="4294967295"/>
          </p:nvPr>
        </p:nvSpPr>
        <p:spPr/>
      </p:sp>
      <p:sp>
        <p:nvSpPr>
          <p:cNvPr id="182275" name="文本占位符 2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miter lim="800000"/>
          </a:ln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3BA39-97AF-4053-B0DB-93965A05BC63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036F4-83A7-48BB-9C7A-796B2567DE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7AF9A-7FB2-4B86-912E-2A2A80A6075D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6BBAD-22AC-4D4A-A86B-CD9B82DD06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52930" cy="4387850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A5EFC-DD8A-460E-AC85-FB5CA5304F2A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6AA55-BC14-4474-8966-DB4F1A51B2B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711A8-95BF-405B-A08B-699D62F35ACA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EDAC0-1743-4A2D-AC91-7F581A55C61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5CD92-AFF8-4AD2-B6A7-99FBC7FE1B66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60834-0208-458C-833A-56CA0958AEA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629A2-529F-4974-BF50-83DC9A5628CB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FFA90-D00F-41AA-98BB-580A49A9CE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0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0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BD4AA-FDCE-47DD-BC96-4ABAA1860761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28919-1D35-493B-9786-77F8383300F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BB9CB-E856-4F71-B70B-5028EBC07170}" type="datetime1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AB947-00CE-4FF4-B6ED-D5F53F6EF53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4929E-5F07-4989-A04E-BF7F42A2E8F0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FE58A-84BF-43FF-9543-1EF27415378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7D744-FD8D-4DDA-BD30-A75C5C8F7AEB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F82E8-E5AE-4531-BD92-9631E5281A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BE582-3943-41F6-B9C5-6EF7F111D126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C7EEE-56D3-4B74-BBAD-B9778532F8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0E966-9EB7-43B0-82B6-A9F8FAE19E62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F096-5C30-4B7C-8320-F08D286455C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42430-91A0-4D2C-B973-FEC6FBE78690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D3C04-40F8-4A9A-B3B9-D84DA1C74DB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F49BD-F5EF-4923-961D-65470639E79F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2078F-DB8B-401A-B397-7F034F74F63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52930" cy="4387850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2E641-8486-494F-90B5-A3B52F32035F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DDE6A-65D3-47D3-A316-8A5B18A2A99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EACAF-0BF3-4B34-840C-538D50A99EBD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8D66E-DEEE-463D-9B82-DE2A1D84BA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0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0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6C439-D480-4034-BD1F-26DC27299471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A2C2D-A859-46A6-9F3E-E8558107A44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CE2BD-070D-40F7-B38F-16FC0460558D}" type="datetime1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7E61-AA9E-4591-AD7C-B9E80C4788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EF4A2-C6C8-4A0F-999E-739F879ECCC6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CC213-7CFB-44B6-8BFE-FB5EE9C8E8F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5623D-F3DC-489E-B5AA-A11E12CD2E2E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13A7D-5E91-4D05-B0A4-45472D7F671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EFE79-10C5-4662-8FC5-B2914E5C5319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7418-9184-4642-BBF6-C6C4F50E365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1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7B753-A40F-4F9E-8BD4-671F143450A0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D43DA-A6D1-4EB6-9320-81CACB15B5C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>
                <a:sym typeface="Calibri" panose="020F0502020204030204" pitchFamily="34" charset="0"/>
              </a:rPr>
              <a:t>单击此处编辑母版标题样式</a:t>
            </a:r>
            <a:endParaRPr lang="zh-CN" altLang="en-US" smtClean="0">
              <a:sym typeface="Calibri" panose="020F05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>
                <a:sym typeface="Calibri" panose="020F0502020204030204" pitchFamily="34" charset="0"/>
              </a:rPr>
              <a:t>单击此处编辑母版文本样式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1"/>
            <a:r>
              <a:rPr lang="zh-CN" altLang="en-US" smtClean="0">
                <a:sym typeface="Calibri" panose="020F0502020204030204" pitchFamily="34" charset="0"/>
              </a:rPr>
              <a:t>第二级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2"/>
            <a:r>
              <a:rPr lang="zh-CN" altLang="en-US" smtClean="0">
                <a:sym typeface="Calibri" panose="020F0502020204030204" pitchFamily="34" charset="0"/>
              </a:rPr>
              <a:t>第三级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3"/>
            <a:r>
              <a:rPr lang="zh-CN" altLang="en-US" smtClean="0">
                <a:sym typeface="Calibri" panose="020F0502020204030204" pitchFamily="34" charset="0"/>
              </a:rPr>
              <a:t>第四级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4"/>
            <a:r>
              <a:rPr lang="zh-CN" altLang="en-US" smtClean="0">
                <a:sym typeface="Calibri" panose="020F0502020204030204" pitchFamily="34" charset="0"/>
              </a:rPr>
              <a:t>第五级</a:t>
            </a:r>
            <a:endParaRPr lang="zh-CN" altLang="en-US" smtClean="0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>
              <a:buFont typeface="Arial" panose="020B0604020202020204" pitchFamily="34" charset="0"/>
              <a:buNone/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cs typeface="+mn-ea"/>
              </a:defRPr>
            </a:lvl1pPr>
          </a:lstStyle>
          <a:p>
            <a:pPr>
              <a:defRPr/>
            </a:pPr>
            <a:fld id="{00FC4311-F6B1-4469-936F-9DF8901235A2}" type="datetime1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856574-8BD3-4A78-9224-A75D6B28F02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istrator\桌面\Choi\QQ课堂\图片素材\技成培训网+软实力logo.pn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矩形 7"/>
          <p:cNvSpPr>
            <a:spLocks noChangeArrowheads="1"/>
          </p:cNvSpPr>
          <p:nvPr userDrawn="1"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05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>
                <a:sym typeface="Calibri" panose="020F0502020204030204" pitchFamily="34" charset="0"/>
              </a:rPr>
              <a:t>单击此处编辑母版标题样式</a:t>
            </a:r>
            <a:endParaRPr lang="zh-CN" altLang="en-US" smtClean="0">
              <a:sym typeface="Calibri" panose="020F0502020204030204" pitchFamily="34" charset="0"/>
            </a:endParaRPr>
          </a:p>
        </p:txBody>
      </p:sp>
      <p:sp>
        <p:nvSpPr>
          <p:cNvPr id="2053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>
                <a:sym typeface="Calibri" panose="020F0502020204030204" pitchFamily="34" charset="0"/>
              </a:rPr>
              <a:t>单击此处编辑母版文本样式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1"/>
            <a:r>
              <a:rPr lang="zh-CN" altLang="en-US" smtClean="0">
                <a:sym typeface="Calibri" panose="020F0502020204030204" pitchFamily="34" charset="0"/>
              </a:rPr>
              <a:t>第二级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2"/>
            <a:r>
              <a:rPr lang="zh-CN" altLang="en-US" smtClean="0">
                <a:sym typeface="Calibri" panose="020F0502020204030204" pitchFamily="34" charset="0"/>
              </a:rPr>
              <a:t>第三级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3"/>
            <a:r>
              <a:rPr lang="zh-CN" altLang="en-US" smtClean="0">
                <a:sym typeface="Calibri" panose="020F0502020204030204" pitchFamily="34" charset="0"/>
              </a:rPr>
              <a:t>第四级</a:t>
            </a:r>
            <a:endParaRPr lang="zh-CN" altLang="en-US" smtClean="0">
              <a:sym typeface="Calibri" panose="020F0502020204030204" pitchFamily="34" charset="0"/>
            </a:endParaRPr>
          </a:p>
          <a:p>
            <a:pPr lvl="4"/>
            <a:r>
              <a:rPr lang="zh-CN" altLang="en-US" smtClean="0">
                <a:sym typeface="Calibri" panose="020F0502020204030204" pitchFamily="34" charset="0"/>
              </a:rPr>
              <a:t>第五级</a:t>
            </a:r>
            <a:endParaRPr lang="zh-CN" altLang="en-US" smtClean="0">
              <a:sym typeface="Calibri" panose="020F0502020204030204" pitchFamily="34" charset="0"/>
            </a:endParaRPr>
          </a:p>
        </p:txBody>
      </p:sp>
      <p:sp>
        <p:nvSpPr>
          <p:cNvPr id="205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>
              <a:buFont typeface="Arial" panose="020B0604020202020204" pitchFamily="34" charset="0"/>
              <a:buNone/>
              <a:defRPr sz="1200" noProof="1" dirty="0">
                <a:solidFill>
                  <a:srgbClr val="898989"/>
                </a:solidFill>
                <a:latin typeface="Arial" panose="020B0604020202020204" pitchFamily="34" charset="0"/>
                <a:cs typeface="+mn-ea"/>
              </a:defRPr>
            </a:lvl1pPr>
          </a:lstStyle>
          <a:p>
            <a:pPr>
              <a:defRPr/>
            </a:pPr>
            <a:fld id="{AC525D3C-8073-43D5-BE84-AD19D0936340}" type="datetime1">
              <a:rPr lang="zh-CN" altLang="en-US"/>
            </a:fld>
            <a:endParaRPr lang="zh-CN" altLang="en-US"/>
          </a:p>
        </p:txBody>
      </p:sp>
      <p:sp>
        <p:nvSpPr>
          <p:cNvPr id="205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algn="ctr">
              <a:buFont typeface="Arial" panose="020B0604020202020204" pitchFamily="34" charset="0"/>
              <a:buNone/>
              <a:defRPr sz="1200" noProof="1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C6480F-A5F5-4DA6-8E1D-F116CA64EF2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5pPr>
      <a:lvl6pPr marL="13716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6pPr>
      <a:lvl7pPr marL="18288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7pPr>
      <a:lvl8pPr marL="22860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8pPr>
      <a:lvl9pPr marL="2743200" indent="-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1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1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1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1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1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1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1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1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1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3.png"/><Relationship Id="rId1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1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1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1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1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9.png"/><Relationship Id="rId1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1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1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1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1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4.png"/><Relationship Id="rId1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1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1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1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1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1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1.png"/><Relationship Id="rId1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2.png"/><Relationship Id="rId1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1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4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5.png"/><Relationship Id="rId1" Type="http://schemas.openxmlformats.org/officeDocument/2006/relationships/image" Target="../media/image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1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7.png"/><Relationship Id="rId1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8.png"/><Relationship Id="rId1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1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0.png"/><Relationship Id="rId1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1.png"/><Relationship Id="rId1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1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3.png"/><Relationship Id="rId1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1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1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1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1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9.png"/><Relationship Id="rId1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1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1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1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1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4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1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6.png"/><Relationship Id="rId1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7.png"/><Relationship Id="rId1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1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9.png"/><Relationship Id="rId1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0.png"/><Relationship Id="rId1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3.png"/><Relationship Id="rId1" Type="http://schemas.openxmlformats.org/officeDocument/2006/relationships/image" Target="../media/image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1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5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6.png"/><Relationship Id="rId1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1" Type="http://schemas.openxmlformats.org/officeDocument/2006/relationships/image" Target="../media/image1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8.png"/><Relationship Id="rId1" Type="http://schemas.openxmlformats.org/officeDocument/2006/relationships/image" Target="../media/image1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9.png"/><Relationship Id="rId1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7.png"/><Relationship Id="rId1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1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0.png"/><Relationship Id="rId1" Type="http://schemas.openxmlformats.org/officeDocument/2006/relationships/image" Target="../media/image1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1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2.png"/><Relationship Id="rId1" Type="http://schemas.openxmlformats.org/officeDocument/2006/relationships/image" Target="../media/image1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3.png"/><Relationship Id="rId1" Type="http://schemas.openxmlformats.org/officeDocument/2006/relationships/image" Target="../media/image1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1" Type="http://schemas.openxmlformats.org/officeDocument/2006/relationships/image" Target="../media/image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5.png"/><Relationship Id="rId1" Type="http://schemas.openxmlformats.org/officeDocument/2006/relationships/image" Target="../media/image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1" Type="http://schemas.openxmlformats.org/officeDocument/2006/relationships/image" Target="../media/image1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7.png"/><Relationship Id="rId1" Type="http://schemas.openxmlformats.org/officeDocument/2006/relationships/image" Target="../media/image1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8.png"/><Relationship Id="rId1" Type="http://schemas.openxmlformats.org/officeDocument/2006/relationships/image" Target="../media/image1.pn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8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Relationship Id="rId3" Type="http://schemas.openxmlformats.org/officeDocument/2006/relationships/image" Target="../media/image189.png"/><Relationship Id="rId2" Type="http://schemas.openxmlformats.org/officeDocument/2006/relationships/image" Target="../media/image91.png"/><Relationship Id="rId1" Type="http://schemas.openxmlformats.org/officeDocument/2006/relationships/image" Target="../media/image1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2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3.jpeg"/><Relationship Id="rId1" Type="http://schemas.openxmlformats.org/officeDocument/2006/relationships/image" Target="../media/image1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4.jpeg"/><Relationship Id="rId1" Type="http://schemas.openxmlformats.org/officeDocument/2006/relationships/image" Target="../media/image1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5.jpeg"/><Relationship Id="rId1" Type="http://schemas.openxmlformats.org/officeDocument/2006/relationships/image" Target="../media/image1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6.jpeg"/><Relationship Id="rId1" Type="http://schemas.openxmlformats.org/officeDocument/2006/relationships/image" Target="../media/image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7.jpeg"/><Relationship Id="rId1" Type="http://schemas.openxmlformats.org/officeDocument/2006/relationships/image" Target="../media/image1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8.jpeg"/><Relationship Id="rId1" Type="http://schemas.openxmlformats.org/officeDocument/2006/relationships/image" Target="../media/image1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9.jpeg"/><Relationship Id="rId1" Type="http://schemas.openxmlformats.org/officeDocument/2006/relationships/image" Target="../media/image1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0.jpeg"/><Relationship Id="rId1" Type="http://schemas.openxmlformats.org/officeDocument/2006/relationships/image" Target="../media/image1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1.jpeg"/><Relationship Id="rId1" Type="http://schemas.openxmlformats.org/officeDocument/2006/relationships/image" Target="../media/image1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2.jpeg"/><Relationship Id="rId1" Type="http://schemas.openxmlformats.org/officeDocument/2006/relationships/image" Target="../media/image1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3.jpeg"/><Relationship Id="rId1" Type="http://schemas.openxmlformats.org/officeDocument/2006/relationships/image" Target="../media/image1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4.jpeg"/><Relationship Id="rId1" Type="http://schemas.openxmlformats.org/officeDocument/2006/relationships/image" Target="../media/image1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5.jpeg"/><Relationship Id="rId1" Type="http://schemas.openxmlformats.org/officeDocument/2006/relationships/image" Target="../media/image1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6.jpeg"/><Relationship Id="rId1" Type="http://schemas.openxmlformats.org/officeDocument/2006/relationships/image" Target="../media/image1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7.jpeg"/><Relationship Id="rId1" Type="http://schemas.openxmlformats.org/officeDocument/2006/relationships/image" Target="../media/image1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8.jpeg"/><Relationship Id="rId1" Type="http://schemas.openxmlformats.org/officeDocument/2006/relationships/image" Target="../media/image1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9.jpeg"/><Relationship Id="rId1" Type="http://schemas.openxmlformats.org/officeDocument/2006/relationships/image" Target="../media/image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0.jpeg"/><Relationship Id="rId1" Type="http://schemas.openxmlformats.org/officeDocument/2006/relationships/image" Target="../media/image1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1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2.jpeg"/><Relationship Id="rId1" Type="http://schemas.openxmlformats.org/officeDocument/2006/relationships/image" Target="../media/image1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3.jpeg"/><Relationship Id="rId1" Type="http://schemas.openxmlformats.org/officeDocument/2006/relationships/image" Target="../media/image1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4.jpeg"/><Relationship Id="rId1" Type="http://schemas.openxmlformats.org/officeDocument/2006/relationships/image" Target="../media/image1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5.jpeg"/><Relationship Id="rId1" Type="http://schemas.openxmlformats.org/officeDocument/2006/relationships/image" Target="../media/image1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6.jpeg"/><Relationship Id="rId1" Type="http://schemas.openxmlformats.org/officeDocument/2006/relationships/image" Target="../media/image1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7.jpeg"/><Relationship Id="rId1" Type="http://schemas.openxmlformats.org/officeDocument/2006/relationships/image" Target="../media/image1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8.jpeg"/><Relationship Id="rId1" Type="http://schemas.openxmlformats.org/officeDocument/2006/relationships/image" Target="../media/image1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9.jpeg"/><Relationship Id="rId1" Type="http://schemas.openxmlformats.org/officeDocument/2006/relationships/image" Target="../media/image1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0.jpeg"/><Relationship Id="rId1" Type="http://schemas.openxmlformats.org/officeDocument/2006/relationships/image" Target="../media/image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1.jpe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2.jpeg"/><Relationship Id="rId1" Type="http://schemas.openxmlformats.org/officeDocument/2006/relationships/image" Target="../media/image1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3.jpeg"/><Relationship Id="rId1" Type="http://schemas.openxmlformats.org/officeDocument/2006/relationships/image" Target="../media/image1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4.jpeg"/><Relationship Id="rId1" Type="http://schemas.openxmlformats.org/officeDocument/2006/relationships/image" Target="../media/image1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5.jpeg"/><Relationship Id="rId1" Type="http://schemas.openxmlformats.org/officeDocument/2006/relationships/image" Target="../media/image1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6.jpeg"/><Relationship Id="rId1" Type="http://schemas.openxmlformats.org/officeDocument/2006/relationships/image" Target="../media/image1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7.jpeg"/><Relationship Id="rId1" Type="http://schemas.openxmlformats.org/officeDocument/2006/relationships/image" Target="../media/image1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8.jpeg"/><Relationship Id="rId1" Type="http://schemas.openxmlformats.org/officeDocument/2006/relationships/image" Target="../media/image1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9.jpeg"/><Relationship Id="rId1" Type="http://schemas.openxmlformats.org/officeDocument/2006/relationships/image" Target="../media/image1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0.jpeg"/><Relationship Id="rId1" Type="http://schemas.openxmlformats.org/officeDocument/2006/relationships/image" Target="../media/image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1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2.png"/><Relationship Id="rId1" Type="http://schemas.openxmlformats.org/officeDocument/2006/relationships/image" Target="../media/image1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3.png"/><Relationship Id="rId1" Type="http://schemas.openxmlformats.org/officeDocument/2006/relationships/image" Target="../media/image1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4.png"/><Relationship Id="rId1" Type="http://schemas.openxmlformats.org/officeDocument/2006/relationships/image" Target="../media/image1.png"/></Relationships>
</file>

<file path=ppt/slides/_rels/slide2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5.png"/><Relationship Id="rId3" Type="http://schemas.openxmlformats.org/officeDocument/2006/relationships/image" Target="../media/image92.png"/><Relationship Id="rId2" Type="http://schemas.openxmlformats.org/officeDocument/2006/relationships/image" Target="../media/image191.png"/><Relationship Id="rId1" Type="http://schemas.openxmlformats.org/officeDocument/2006/relationships/image" Target="../media/image1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6.png"/><Relationship Id="rId1" Type="http://schemas.openxmlformats.org/officeDocument/2006/relationships/image" Target="../media/image1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7.png"/><Relationship Id="rId1" Type="http://schemas.openxmlformats.org/officeDocument/2006/relationships/image" Target="../media/image1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8.png"/><Relationship Id="rId1" Type="http://schemas.openxmlformats.org/officeDocument/2006/relationships/image" Target="../media/image1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9.png"/><Relationship Id="rId1" Type="http://schemas.openxmlformats.org/officeDocument/2006/relationships/image" Target="../media/image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0.png"/><Relationship Id="rId1" Type="http://schemas.openxmlformats.org/officeDocument/2006/relationships/image" Target="../media/image1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1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1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2.png"/><Relationship Id="rId1" Type="http://schemas.openxmlformats.org/officeDocument/2006/relationships/image" Target="../media/image1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3.png"/><Relationship Id="rId1" Type="http://schemas.openxmlformats.org/officeDocument/2006/relationships/image" Target="../media/image1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4.png"/><Relationship Id="rId1" Type="http://schemas.openxmlformats.org/officeDocument/2006/relationships/image" Target="../media/image1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5.png"/><Relationship Id="rId1" Type="http://schemas.openxmlformats.org/officeDocument/2006/relationships/image" Target="../media/image1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6.png"/><Relationship Id="rId1" Type="http://schemas.openxmlformats.org/officeDocument/2006/relationships/image" Target="../media/image1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7.png"/><Relationship Id="rId1" Type="http://schemas.openxmlformats.org/officeDocument/2006/relationships/image" Target="../media/image1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8.png"/><Relationship Id="rId1" Type="http://schemas.openxmlformats.org/officeDocument/2006/relationships/image" Target="../media/image1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9.png"/><Relationship Id="rId1" Type="http://schemas.openxmlformats.org/officeDocument/2006/relationships/image" Target="../media/image1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0.png"/><Relationship Id="rId1" Type="http://schemas.openxmlformats.org/officeDocument/2006/relationships/image" Target="../media/image1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1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2.png"/><Relationship Id="rId1" Type="http://schemas.openxmlformats.org/officeDocument/2006/relationships/image" Target="../media/image1.pn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3.png"/><Relationship Id="rId1" Type="http://schemas.openxmlformats.org/officeDocument/2006/relationships/image" Target="../media/image1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4.png"/><Relationship Id="rId1" Type="http://schemas.openxmlformats.org/officeDocument/2006/relationships/image" Target="../media/image1.png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image" Target="../media/image1.pn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7.png"/><Relationship Id="rId1" Type="http://schemas.openxmlformats.org/officeDocument/2006/relationships/image" Target="../media/image1.png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2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image" Target="../media/image1.png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0.jpeg"/><Relationship Id="rId1" Type="http://schemas.openxmlformats.org/officeDocument/2006/relationships/image" Target="../media/image1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1.png"/><Relationship Id="rId1" Type="http://schemas.openxmlformats.org/officeDocument/2006/relationships/image" Target="../media/image1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2.png"/><Relationship Id="rId1" Type="http://schemas.openxmlformats.org/officeDocument/2006/relationships/image" Target="../media/image1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3.png"/><Relationship Id="rId1" Type="http://schemas.openxmlformats.org/officeDocument/2006/relationships/image" Target="../media/image1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4.png"/><Relationship Id="rId1" Type="http://schemas.openxmlformats.org/officeDocument/2006/relationships/image" Target="../media/image1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5.png"/><Relationship Id="rId1" Type="http://schemas.openxmlformats.org/officeDocument/2006/relationships/image" Target="../media/image1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6.png"/><Relationship Id="rId1" Type="http://schemas.openxmlformats.org/officeDocument/2006/relationships/image" Target="../media/image1.pn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7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8.png"/><Relationship Id="rId1" Type="http://schemas.openxmlformats.org/officeDocument/2006/relationships/image" Target="../media/image1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9.png"/><Relationship Id="rId1" Type="http://schemas.openxmlformats.org/officeDocument/2006/relationships/image" Target="../media/image1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0.png"/><Relationship Id="rId1" Type="http://schemas.openxmlformats.org/officeDocument/2006/relationships/image" Target="../media/image1.png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1.png"/><Relationship Id="rId1" Type="http://schemas.openxmlformats.org/officeDocument/2006/relationships/image" Target="../media/image1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2.png"/><Relationship Id="rId1" Type="http://schemas.openxmlformats.org/officeDocument/2006/relationships/image" Target="../media/image1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3.png"/><Relationship Id="rId1" Type="http://schemas.openxmlformats.org/officeDocument/2006/relationships/image" Target="../media/image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4.png"/><Relationship Id="rId1" Type="http://schemas.openxmlformats.org/officeDocument/2006/relationships/image" Target="../media/image1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5.png"/><Relationship Id="rId1" Type="http://schemas.openxmlformats.org/officeDocument/2006/relationships/image" Target="../media/image1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6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1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7.png"/><Relationship Id="rId1" Type="http://schemas.openxmlformats.org/officeDocument/2006/relationships/image" Target="../media/image1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8.png"/><Relationship Id="rId1" Type="http://schemas.openxmlformats.org/officeDocument/2006/relationships/image" Target="../media/image1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9.png"/><Relationship Id="rId1" Type="http://schemas.openxmlformats.org/officeDocument/2006/relationships/image" Target="../media/image1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0.png"/><Relationship Id="rId1" Type="http://schemas.openxmlformats.org/officeDocument/2006/relationships/image" Target="../media/image1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1.png"/><Relationship Id="rId1" Type="http://schemas.openxmlformats.org/officeDocument/2006/relationships/image" Target="../media/image1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2.png"/><Relationship Id="rId1" Type="http://schemas.openxmlformats.org/officeDocument/2006/relationships/image" Target="../media/image1.png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3.png"/><Relationship Id="rId1" Type="http://schemas.openxmlformats.org/officeDocument/2006/relationships/image" Target="../media/image1.png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4.png"/><Relationship Id="rId1" Type="http://schemas.openxmlformats.org/officeDocument/2006/relationships/image" Target="../media/image1.png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5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6.png"/><Relationship Id="rId1" Type="http://schemas.openxmlformats.org/officeDocument/2006/relationships/image" Target="../media/image1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7.png"/><Relationship Id="rId1" Type="http://schemas.openxmlformats.org/officeDocument/2006/relationships/image" Target="../media/image1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8.png"/><Relationship Id="rId1" Type="http://schemas.openxmlformats.org/officeDocument/2006/relationships/image" Target="../media/image1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9.png"/><Relationship Id="rId1" Type="http://schemas.openxmlformats.org/officeDocument/2006/relationships/image" Target="../media/image1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0.png"/><Relationship Id="rId1" Type="http://schemas.openxmlformats.org/officeDocument/2006/relationships/image" Target="../media/image1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1.png"/><Relationship Id="rId1" Type="http://schemas.openxmlformats.org/officeDocument/2006/relationships/image" Target="../media/image1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2.png"/><Relationship Id="rId1" Type="http://schemas.openxmlformats.org/officeDocument/2006/relationships/image" Target="../media/image1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3.png"/><Relationship Id="rId1" Type="http://schemas.openxmlformats.org/officeDocument/2006/relationships/image" Target="../media/image1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4.png"/><Relationship Id="rId1" Type="http://schemas.openxmlformats.org/officeDocument/2006/relationships/image" Target="../media/image1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5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6.png"/><Relationship Id="rId1" Type="http://schemas.openxmlformats.org/officeDocument/2006/relationships/image" Target="../media/image1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7.png"/><Relationship Id="rId1" Type="http://schemas.openxmlformats.org/officeDocument/2006/relationships/image" Target="../media/image1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8.png"/><Relationship Id="rId1" Type="http://schemas.openxmlformats.org/officeDocument/2006/relationships/image" Target="../media/image1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9.png"/><Relationship Id="rId1" Type="http://schemas.openxmlformats.org/officeDocument/2006/relationships/image" Target="../media/image1.png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0.png"/><Relationship Id="rId1" Type="http://schemas.openxmlformats.org/officeDocument/2006/relationships/image" Target="../media/image1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1.png"/><Relationship Id="rId1" Type="http://schemas.openxmlformats.org/officeDocument/2006/relationships/image" Target="../media/image1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2.png"/><Relationship Id="rId1" Type="http://schemas.openxmlformats.org/officeDocument/2006/relationships/image" Target="../media/image1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3.png"/><Relationship Id="rId1" Type="http://schemas.openxmlformats.org/officeDocument/2006/relationships/image" Target="../media/image1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4.png"/><Relationship Id="rId1" Type="http://schemas.openxmlformats.org/officeDocument/2006/relationships/image" Target="../media/image1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5.pn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6.png"/><Relationship Id="rId1" Type="http://schemas.openxmlformats.org/officeDocument/2006/relationships/image" Target="../media/image1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7.png"/><Relationship Id="rId1" Type="http://schemas.openxmlformats.org/officeDocument/2006/relationships/image" Target="../media/image1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8.png"/><Relationship Id="rId1" Type="http://schemas.openxmlformats.org/officeDocument/2006/relationships/image" Target="../media/image1.png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9.png"/><Relationship Id="rId1" Type="http://schemas.openxmlformats.org/officeDocument/2006/relationships/image" Target="../media/image1.png"/></Relationships>
</file>

<file path=ppt/slides/_rels/slide3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image" Target="../media/image310.jpeg"/></Relationships>
</file>

<file path=ppt/slides/_rels/slide3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15.png"/><Relationship Id="rId3" Type="http://schemas.openxmlformats.org/officeDocument/2006/relationships/image" Target="../media/image314.jpeg"/><Relationship Id="rId2" Type="http://schemas.openxmlformats.org/officeDocument/2006/relationships/image" Target="../media/image1.png"/><Relationship Id="rId1" Type="http://schemas.openxmlformats.org/officeDocument/2006/relationships/image" Target="../media/image3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1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1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1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1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1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1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1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1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1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1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1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1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1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1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1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1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1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1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1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1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1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1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矩形 6"/>
          <p:cNvSpPr/>
          <p:nvPr/>
        </p:nvSpPr>
        <p:spPr>
          <a:xfrm>
            <a:off x="3916363" y="2078038"/>
            <a:ext cx="1909762" cy="1025525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8" name="矩形 4"/>
          <p:cNvSpPr/>
          <p:nvPr/>
        </p:nvSpPr>
        <p:spPr>
          <a:xfrm>
            <a:off x="3838575" y="3375025"/>
            <a:ext cx="455485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sz="32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一起学</a:t>
            </a:r>
            <a:r>
              <a:rPr lang="en-US" altLang="zh-CN" sz="32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PLC</a:t>
            </a:r>
            <a:r>
              <a:rPr lang="zh-CN" altLang="en-US" sz="32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，入门到精通</a:t>
            </a:r>
            <a:endParaRPr lang="zh-CN" altLang="en-US" sz="32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99" name="矩形 7"/>
          <p:cNvSpPr/>
          <p:nvPr/>
        </p:nvSpPr>
        <p:spPr>
          <a:xfrm>
            <a:off x="3916363" y="2036763"/>
            <a:ext cx="4373880" cy="110680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  <a:scene3d>
              <a:camera prst="orthographicFront"/>
              <a:lightRig rig="threePt" dir="t"/>
            </a:scene3d>
          </a:bodyPr>
          <a:p>
            <a:pPr lvl="0" indent="0"/>
            <a:r>
              <a:rPr lang="zh-CN" alt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技成培训网</a:t>
            </a:r>
            <a:endParaRPr lang="zh-CN" alt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00" name="矩形 8"/>
          <p:cNvSpPr/>
          <p:nvPr/>
        </p:nvSpPr>
        <p:spPr>
          <a:xfrm rot="-305621">
            <a:off x="3708400" y="1554163"/>
            <a:ext cx="595313" cy="58578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sz="3200" b="1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跟</a:t>
            </a:r>
            <a:endParaRPr lang="en-US" altLang="x-none" sz="3200" b="1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01" name="虚尾箭头 9"/>
          <p:cNvSpPr/>
          <p:nvPr/>
        </p:nvSpPr>
        <p:spPr>
          <a:xfrm rot="-5400000">
            <a:off x="1608138" y="3927475"/>
            <a:ext cx="431800" cy="598488"/>
          </a:xfrm>
          <a:custGeom>
            <a:avLst/>
            <a:gdLst/>
            <a:ahLst/>
            <a:cxnLst>
              <a:cxn ang="0">
                <a:pos x="0" y="149511"/>
              </a:cxn>
              <a:cxn ang="0">
                <a:pos x="13501" y="149511"/>
              </a:cxn>
              <a:cxn ang="0">
                <a:pos x="13501" y="448532"/>
              </a:cxn>
              <a:cxn ang="0">
                <a:pos x="0" y="448532"/>
              </a:cxn>
              <a:cxn ang="0">
                <a:pos x="0" y="149511"/>
              </a:cxn>
              <a:cxn ang="0">
                <a:pos x="27002" y="149511"/>
              </a:cxn>
              <a:cxn ang="0">
                <a:pos x="54004" y="149511"/>
              </a:cxn>
              <a:cxn ang="0">
                <a:pos x="54004" y="448532"/>
              </a:cxn>
              <a:cxn ang="0">
                <a:pos x="27002" y="448532"/>
              </a:cxn>
              <a:cxn ang="0">
                <a:pos x="27002" y="149511"/>
              </a:cxn>
              <a:cxn ang="0">
                <a:pos x="67505" y="149511"/>
              </a:cxn>
              <a:cxn ang="0">
                <a:pos x="216015" y="149511"/>
              </a:cxn>
              <a:cxn ang="0">
                <a:pos x="216015" y="0"/>
              </a:cxn>
              <a:cxn ang="0">
                <a:pos x="432030" y="299022"/>
              </a:cxn>
              <a:cxn ang="0">
                <a:pos x="216015" y="598043"/>
              </a:cxn>
              <a:cxn ang="0">
                <a:pos x="216015" y="448532"/>
              </a:cxn>
              <a:cxn ang="0">
                <a:pos x="67505" y="448532"/>
              </a:cxn>
              <a:cxn ang="0">
                <a:pos x="67505" y="149511"/>
              </a:cxn>
            </a:cxnLst>
            <a:pathLst>
              <a:path w="432030" h="598043">
                <a:moveTo>
                  <a:pt x="0" y="149511"/>
                </a:moveTo>
                <a:lnTo>
                  <a:pt x="13501" y="149511"/>
                </a:lnTo>
                <a:lnTo>
                  <a:pt x="13501" y="448532"/>
                </a:lnTo>
                <a:lnTo>
                  <a:pt x="0" y="448532"/>
                </a:lnTo>
                <a:lnTo>
                  <a:pt x="0" y="149511"/>
                </a:lnTo>
                <a:close/>
                <a:moveTo>
                  <a:pt x="27002" y="149511"/>
                </a:moveTo>
                <a:lnTo>
                  <a:pt x="54004" y="149511"/>
                </a:lnTo>
                <a:lnTo>
                  <a:pt x="54004" y="448532"/>
                </a:lnTo>
                <a:lnTo>
                  <a:pt x="27002" y="448532"/>
                </a:lnTo>
                <a:lnTo>
                  <a:pt x="27002" y="149511"/>
                </a:lnTo>
                <a:close/>
                <a:moveTo>
                  <a:pt x="67505" y="149511"/>
                </a:moveTo>
                <a:lnTo>
                  <a:pt x="216015" y="149511"/>
                </a:lnTo>
                <a:lnTo>
                  <a:pt x="216015" y="0"/>
                </a:lnTo>
                <a:lnTo>
                  <a:pt x="432030" y="299022"/>
                </a:lnTo>
                <a:lnTo>
                  <a:pt x="216015" y="598043"/>
                </a:lnTo>
                <a:lnTo>
                  <a:pt x="216015" y="448532"/>
                </a:lnTo>
                <a:lnTo>
                  <a:pt x="67505" y="448532"/>
                </a:lnTo>
                <a:lnTo>
                  <a:pt x="67505" y="149511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02" name="矩形 10"/>
          <p:cNvSpPr/>
          <p:nvPr/>
        </p:nvSpPr>
        <p:spPr>
          <a:xfrm>
            <a:off x="117793" y="4442143"/>
            <a:ext cx="33832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用手机微信扫一扫即可关注我哦</a:t>
            </a:r>
            <a:endParaRPr lang="zh-CN" altLang="en-US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03" name="矩形 11"/>
          <p:cNvSpPr/>
          <p:nvPr/>
        </p:nvSpPr>
        <p:spPr>
          <a:xfrm>
            <a:off x="577850" y="701675"/>
            <a:ext cx="2464435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>
              <a:spcBef>
                <a:spcPct val="20000"/>
              </a:spcBef>
            </a:pPr>
            <a:r>
              <a:rPr lang="zh-CN" altLang="en-US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微信公众号：</a:t>
            </a:r>
            <a:r>
              <a:rPr lang="en-US" altLang="zh-CN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jcpeixun</a:t>
            </a:r>
            <a:endParaRPr lang="en-US" altLang="zh-CN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104" name="半闭框 12"/>
          <p:cNvSpPr/>
          <p:nvPr/>
        </p:nvSpPr>
        <p:spPr>
          <a:xfrm>
            <a:off x="3763963" y="3333750"/>
            <a:ext cx="811212" cy="292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2133" y="0"/>
              </a:cxn>
              <a:cxn ang="0">
                <a:pos x="670156" y="51115"/>
              </a:cxn>
              <a:cxn ang="0">
                <a:pos x="53010" y="51115"/>
              </a:cxn>
              <a:cxn ang="0">
                <a:pos x="53010" y="273302"/>
              </a:cxn>
              <a:cxn ang="0">
                <a:pos x="0" y="292387"/>
              </a:cxn>
              <a:cxn ang="0">
                <a:pos x="0" y="0"/>
              </a:cxn>
            </a:cxnLst>
            <a:pathLst>
              <a:path w="812133" h="292387">
                <a:moveTo>
                  <a:pt x="0" y="0"/>
                </a:moveTo>
                <a:lnTo>
                  <a:pt x="812133" y="0"/>
                </a:lnTo>
                <a:lnTo>
                  <a:pt x="670156" y="51115"/>
                </a:lnTo>
                <a:lnTo>
                  <a:pt x="53010" y="51115"/>
                </a:lnTo>
                <a:lnTo>
                  <a:pt x="53010" y="273302"/>
                </a:lnTo>
                <a:lnTo>
                  <a:pt x="0" y="29238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4105" name="半闭框 15"/>
          <p:cNvSpPr/>
          <p:nvPr/>
        </p:nvSpPr>
        <p:spPr>
          <a:xfrm rot="10800000">
            <a:off x="8024813" y="3724275"/>
            <a:ext cx="812800" cy="292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2133" y="0"/>
              </a:cxn>
              <a:cxn ang="0">
                <a:pos x="668832" y="51592"/>
              </a:cxn>
              <a:cxn ang="0">
                <a:pos x="46662" y="51592"/>
              </a:cxn>
              <a:cxn ang="0">
                <a:pos x="46662" y="275588"/>
              </a:cxn>
              <a:cxn ang="0">
                <a:pos x="0" y="292387"/>
              </a:cxn>
              <a:cxn ang="0">
                <a:pos x="0" y="0"/>
              </a:cxn>
            </a:cxnLst>
            <a:pathLst>
              <a:path w="812133" h="292387">
                <a:moveTo>
                  <a:pt x="0" y="0"/>
                </a:moveTo>
                <a:lnTo>
                  <a:pt x="812133" y="0"/>
                </a:lnTo>
                <a:lnTo>
                  <a:pt x="668832" y="51592"/>
                </a:lnTo>
                <a:lnTo>
                  <a:pt x="46662" y="51592"/>
                </a:lnTo>
                <a:lnTo>
                  <a:pt x="46662" y="275588"/>
                </a:lnTo>
                <a:lnTo>
                  <a:pt x="0" y="292387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4106" name="Picture 2" descr="C:\Documents and Settings\Administrator\桌面\Choi\QQ课堂\图片素材\技成培训网+软实力logo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2288" y="180975"/>
            <a:ext cx="4560887" cy="66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技成公众号二维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30" y="1168400"/>
            <a:ext cx="2457450" cy="24574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D1FD63D-25B5-42CE-A9B6-C6F552B59FF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22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18A9EF4-7DCE-4757-8C93-4520685BBE1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922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9224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9225" name="文本框 2"/>
          <p:cNvSpPr txBox="1">
            <a:spLocks noChangeArrowheads="1"/>
          </p:cNvSpPr>
          <p:nvPr/>
        </p:nvSpPr>
        <p:spPr bwMode="auto">
          <a:xfrm>
            <a:off x="887413" y="938213"/>
            <a:ext cx="714057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、解压完成会自动生成对应文件夹，点击进入之后，选择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SW8D5C-GPPW-C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这个文件夹。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226" name="图片 71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0863" y="1852613"/>
            <a:ext cx="52752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文本框 7179"/>
          <p:cNvSpPr txBox="1">
            <a:spLocks noChangeArrowheads="1"/>
          </p:cNvSpPr>
          <p:nvPr/>
        </p:nvSpPr>
        <p:spPr bwMode="auto">
          <a:xfrm>
            <a:off x="1547813" y="2895600"/>
            <a:ext cx="6480175" cy="1871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1、先安装SW8D5C-GPPW-C\EnvMEL\SETUP.EXE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2、然后再安装SW8D5C-GPPW-C\SETUP.EXE 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3、安装序列号: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570-986818410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804-999559933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08625" y="1779588"/>
            <a:ext cx="1727200" cy="576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47115"/>
            <a:ext cx="479996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4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225603B-65A5-406C-ACAB-CEE6DA3E90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144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10EF912-4992-4269-AC2E-0BFB57D99B2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144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900113" y="1131888"/>
            <a:ext cx="7127875" cy="603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直接安装版安装步骤</a:t>
            </a: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61448" name="Text Box 10"/>
          <p:cNvSpPr txBox="1">
            <a:spLocks noChangeArrowheads="1"/>
          </p:cNvSpPr>
          <p:nvPr/>
        </p:nvSpPr>
        <p:spPr bwMode="auto">
          <a:xfrm>
            <a:off x="900113" y="1995488"/>
            <a:ext cx="7488237" cy="803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 直接点击setup.exe进行安装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安装过程中只需要一直点击下一步即可完成安装。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468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1A1620D-59F5-4591-BCE8-0E008EDC54F8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2469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ABAFBBA-712A-42BF-98DB-6AC73A62D89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247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250" y="728663"/>
            <a:ext cx="4708525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49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715E2B6-F706-4ADF-BD4F-09DEE17E8BA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349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E21186B-9B7A-4619-AC97-82F5849393F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349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63495" name="Text Box 9"/>
          <p:cNvSpPr txBox="1">
            <a:spLocks noChangeArrowheads="1"/>
          </p:cNvSpPr>
          <p:nvPr/>
        </p:nvSpPr>
        <p:spPr bwMode="auto">
          <a:xfrm>
            <a:off x="900113" y="1131888"/>
            <a:ext cx="7127875" cy="603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软件图标</a:t>
            </a: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63496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443163"/>
            <a:ext cx="12715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514600"/>
            <a:ext cx="1189037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2587625"/>
            <a:ext cx="11350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9" name="Text Box 14"/>
          <p:cNvSpPr txBox="1">
            <a:spLocks noChangeArrowheads="1"/>
          </p:cNvSpPr>
          <p:nvPr/>
        </p:nvSpPr>
        <p:spPr bwMode="auto">
          <a:xfrm>
            <a:off x="3492500" y="3738563"/>
            <a:ext cx="1727200" cy="639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上载S7-200数据归档的软件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3500" name="Text Box 16"/>
          <p:cNvSpPr txBox="1">
            <a:spLocks noChangeArrowheads="1"/>
          </p:cNvSpPr>
          <p:nvPr/>
        </p:nvSpPr>
        <p:spPr bwMode="auto">
          <a:xfrm>
            <a:off x="1763713" y="3738563"/>
            <a:ext cx="115252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3501" name="Text Box 10"/>
          <p:cNvSpPr txBox="1">
            <a:spLocks noChangeArrowheads="1"/>
          </p:cNvSpPr>
          <p:nvPr/>
        </p:nvSpPr>
        <p:spPr bwMode="auto">
          <a:xfrm>
            <a:off x="900113" y="1830388"/>
            <a:ext cx="7488237" cy="447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安装完成后，桌面上会出现如下三个图标：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5797550" y="3740150"/>
            <a:ext cx="1871663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设计TD200C和TD400C文本屏的软件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816610"/>
            <a:ext cx="7533005" cy="425513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85" y="815975"/>
            <a:ext cx="6823075" cy="4288155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066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软件界面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706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100" y="793750"/>
            <a:ext cx="78994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4516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5A76BCB-DE28-4F56-B9DE-6674A30D66E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4517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C3C1AAB-B6B8-4C6F-9B31-71B9F665A7B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451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64519" name="Text Box 9"/>
          <p:cNvSpPr txBox="1">
            <a:spLocks noChangeArrowheads="1"/>
          </p:cNvSpPr>
          <p:nvPr/>
        </p:nvSpPr>
        <p:spPr bwMode="auto">
          <a:xfrm>
            <a:off x="1044575" y="1997075"/>
            <a:ext cx="7127875" cy="1127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STEP 7-Micro/WIN 的安装过程因为意外中止，造成不能卸载，也不能再次安装，这种情况应该如何处理？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4520" name="Text Box 10"/>
          <p:cNvSpPr txBox="1">
            <a:spLocks noChangeArrowheads="1"/>
          </p:cNvSpPr>
          <p:nvPr/>
        </p:nvSpPr>
        <p:spPr bwMode="auto">
          <a:xfrm>
            <a:off x="900113" y="1131888"/>
            <a:ext cx="7127875" cy="603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软件安装错误处理</a:t>
            </a: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554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18D6413-9F24-457E-8D38-D17615D01D7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554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9299FBE-C4B0-4F15-844B-78DC71591A6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554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65543" name="Text Box 9"/>
          <p:cNvSpPr txBox="1">
            <a:spLocks noChangeArrowheads="1"/>
          </p:cNvSpPr>
          <p:nvPr/>
        </p:nvSpPr>
        <p:spPr bwMode="auto">
          <a:xfrm>
            <a:off x="719138" y="1103313"/>
            <a:ext cx="7705725" cy="3159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可按如下步骤处理：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1、先删除C盘安装文件夹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2、点击“开始”-“运行”，输入 regedit，点击确认打开注册表编辑器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3、打开 HKEY_LOCAL_MACHINE\ Software\ Microsoft\ Windows\ CurrentVersion\ Uninstall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4、选中Uninstall，通过菜单命令“编辑” &gt; “查找...”，打开查找对话框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5、输入查找项 STEP 7-Micro/WIN，点击“查找 ”按钮开始搜索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6、找到相应的注册表项并删除相关的键值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656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96D080D-44CC-4180-8C19-F4FBB22ABC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656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FE339B6-42FB-427C-9735-B71FDAB4C5E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656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6656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2075" y="890588"/>
            <a:ext cx="27368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203325"/>
            <a:ext cx="33051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Text Box 11"/>
          <p:cNvSpPr txBox="1">
            <a:spLocks noChangeArrowheads="1"/>
          </p:cNvSpPr>
          <p:nvPr/>
        </p:nvSpPr>
        <p:spPr bwMode="auto">
          <a:xfrm>
            <a:off x="4500563" y="3363913"/>
            <a:ext cx="3816350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latin typeface="方正大黑简体" panose="03000509000000000000" pitchFamily="2" charset="-122"/>
                <a:ea typeface="方正大黑简体" panose="03000509000000000000" pitchFamily="2" charset="-122"/>
              </a:rPr>
              <a:t>如果打开“开始”，没有看到“运行”，可以同时按一下WINDOWS+R键。</a:t>
            </a:r>
            <a:endParaRPr lang="zh-CN" altLang="en-US" sz="2000">
              <a:latin typeface="方正大黑简体" panose="03000509000000000000" pitchFamily="2" charset="-122"/>
              <a:ea typeface="方正大黑简体" panose="03000509000000000000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37010A0-C6E9-4CBB-A5BC-B621982887D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24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9572DDA-3F39-4EF4-B1A6-793B77A0895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24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024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0248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0249" name="图片 82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7563" y="1276350"/>
            <a:ext cx="5040312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5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6758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488" y="915988"/>
            <a:ext cx="7694612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861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27D0D97-D908-4FC7-B36D-D39C0650A568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861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FC860FD-A8B4-4703-AA67-ED79151F2741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861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6861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1203325"/>
            <a:ext cx="16668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1130300"/>
            <a:ext cx="159861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7" name="Text Box 11"/>
          <p:cNvSpPr txBox="1">
            <a:spLocks noChangeArrowheads="1"/>
          </p:cNvSpPr>
          <p:nvPr/>
        </p:nvSpPr>
        <p:spPr bwMode="auto">
          <a:xfrm>
            <a:off x="468313" y="1130300"/>
            <a:ext cx="274637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latin typeface="方正准圆简体" pitchFamily="2" charset="-122"/>
                <a:ea typeface="方正准圆简体" pitchFamily="2" charset="-122"/>
                <a:sym typeface="Arial" panose="020B0604020202020204" pitchFamily="34" charset="0"/>
              </a:rPr>
              <a:t>1、</a:t>
            </a:r>
            <a:endParaRPr lang="zh-CN" altLang="en-US" sz="1600">
              <a:latin typeface="方正准圆简体" pitchFamily="2" charset="-122"/>
              <a:ea typeface="方正准圆简体" pitchFamily="2" charset="-122"/>
              <a:sym typeface="Arial" panose="020B0604020202020204" pitchFamily="34" charset="0"/>
            </a:endParaRPr>
          </a:p>
        </p:txBody>
      </p:sp>
      <p:sp>
        <p:nvSpPr>
          <p:cNvPr id="68618" name="Text Box 12"/>
          <p:cNvSpPr txBox="1">
            <a:spLocks noChangeArrowheads="1"/>
          </p:cNvSpPr>
          <p:nvPr/>
        </p:nvSpPr>
        <p:spPr bwMode="auto">
          <a:xfrm>
            <a:off x="2484438" y="1130300"/>
            <a:ext cx="274637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latin typeface="方正准圆简体" pitchFamily="2" charset="-122"/>
                <a:ea typeface="方正准圆简体" pitchFamily="2" charset="-122"/>
                <a:sym typeface="Arial" panose="020B0604020202020204" pitchFamily="34" charset="0"/>
              </a:rPr>
              <a:t>2、</a:t>
            </a:r>
            <a:endParaRPr lang="zh-CN" altLang="en-US" sz="1600">
              <a:latin typeface="方正准圆简体" pitchFamily="2" charset="-122"/>
              <a:ea typeface="方正准圆简体" pitchFamily="2" charset="-122"/>
              <a:sym typeface="Arial" panose="020B0604020202020204" pitchFamily="34" charset="0"/>
            </a:endParaRPr>
          </a:p>
        </p:txBody>
      </p:sp>
      <p:sp>
        <p:nvSpPr>
          <p:cNvPr id="68619" name="Text Box 13"/>
          <p:cNvSpPr txBox="1">
            <a:spLocks noChangeArrowheads="1"/>
          </p:cNvSpPr>
          <p:nvPr/>
        </p:nvSpPr>
        <p:spPr bwMode="auto">
          <a:xfrm>
            <a:off x="1403350" y="2787650"/>
            <a:ext cx="274638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latin typeface="方正准圆简体" pitchFamily="2" charset="-122"/>
                <a:ea typeface="方正准圆简体" pitchFamily="2" charset="-122"/>
                <a:sym typeface="Arial" panose="020B0604020202020204" pitchFamily="34" charset="0"/>
              </a:rPr>
              <a:t>5、</a:t>
            </a:r>
            <a:endParaRPr lang="zh-CN" altLang="en-US" sz="1600">
              <a:latin typeface="方正准圆简体" pitchFamily="2" charset="-122"/>
              <a:ea typeface="方正准圆简体" pitchFamily="2" charset="-122"/>
              <a:sym typeface="Arial" panose="020B0604020202020204" pitchFamily="34" charset="0"/>
            </a:endParaRPr>
          </a:p>
        </p:txBody>
      </p:sp>
      <p:pic>
        <p:nvPicPr>
          <p:cNvPr id="68620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276350"/>
            <a:ext cx="16605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1203325"/>
            <a:ext cx="1625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2" name="Text Box 16"/>
          <p:cNvSpPr txBox="1">
            <a:spLocks noChangeArrowheads="1"/>
          </p:cNvSpPr>
          <p:nvPr/>
        </p:nvSpPr>
        <p:spPr bwMode="auto">
          <a:xfrm>
            <a:off x="4500563" y="1130300"/>
            <a:ext cx="274637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latin typeface="方正准圆简体" pitchFamily="2" charset="-122"/>
                <a:ea typeface="方正准圆简体" pitchFamily="2" charset="-122"/>
                <a:sym typeface="Arial" panose="020B0604020202020204" pitchFamily="34" charset="0"/>
              </a:rPr>
              <a:t>3、</a:t>
            </a:r>
            <a:endParaRPr lang="zh-CN" altLang="en-US" sz="1600">
              <a:latin typeface="方正准圆简体" pitchFamily="2" charset="-122"/>
              <a:ea typeface="方正准圆简体" pitchFamily="2" charset="-122"/>
              <a:sym typeface="Arial" panose="020B0604020202020204" pitchFamily="34" charset="0"/>
            </a:endParaRPr>
          </a:p>
        </p:txBody>
      </p:sp>
      <p:sp>
        <p:nvSpPr>
          <p:cNvPr id="68623" name="Text Box 17"/>
          <p:cNvSpPr txBox="1">
            <a:spLocks noChangeArrowheads="1"/>
          </p:cNvSpPr>
          <p:nvPr/>
        </p:nvSpPr>
        <p:spPr bwMode="auto">
          <a:xfrm>
            <a:off x="6588125" y="1130300"/>
            <a:ext cx="276225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latin typeface="方正准圆简体" pitchFamily="2" charset="-122"/>
                <a:ea typeface="方正准圆简体" pitchFamily="2" charset="-122"/>
                <a:sym typeface="Arial" panose="020B0604020202020204" pitchFamily="34" charset="0"/>
              </a:rPr>
              <a:t>4、</a:t>
            </a:r>
            <a:endParaRPr lang="zh-CN" altLang="en-US" sz="1600">
              <a:latin typeface="方正准圆简体" pitchFamily="2" charset="-122"/>
              <a:ea typeface="方正准圆简体" pitchFamily="2" charset="-122"/>
              <a:sym typeface="Arial" panose="020B0604020202020204" pitchFamily="34" charset="0"/>
            </a:endParaRPr>
          </a:p>
        </p:txBody>
      </p:sp>
      <p:pic>
        <p:nvPicPr>
          <p:cNvPr id="68624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5150" y="2787650"/>
            <a:ext cx="53244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963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6963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" y="862013"/>
            <a:ext cx="8061325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68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71685" name="日期占位符 3"/>
          <p:cNvSpPr>
            <a:spLocks noGrp="1" noChangeArrowheads="1"/>
          </p:cNvSpPr>
          <p:nvPr/>
        </p:nvSpPr>
        <p:spPr bwMode="auto">
          <a:xfrm>
            <a:off x="466725" y="454660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3A7BDA5-052D-4808-ABC5-8AE532174A1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1686" name="灯片编号占位符 5"/>
          <p:cNvSpPr>
            <a:spLocks noGrp="1" noChangeArrowheads="1"/>
          </p:cNvSpPr>
          <p:nvPr/>
        </p:nvSpPr>
        <p:spPr bwMode="auto">
          <a:xfrm>
            <a:off x="6553200" y="454660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9F43CFC-4973-4A0F-9DF2-A8C125193E3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1687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1688" name="Text Box 11"/>
          <p:cNvSpPr txBox="1">
            <a:spLocks noChangeArrowheads="1"/>
          </p:cNvSpPr>
          <p:nvPr/>
        </p:nvSpPr>
        <p:spPr bwMode="auto">
          <a:xfrm>
            <a:off x="2052638" y="987425"/>
            <a:ext cx="4679950" cy="858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非官方S7-200仿真软件</a:t>
            </a:r>
            <a:endParaRPr lang="zh-CN" altLang="en-US" sz="24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1689" name="文本框 95241"/>
          <p:cNvSpPr txBox="1">
            <a:spLocks noChangeArrowheads="1"/>
          </p:cNvSpPr>
          <p:nvPr/>
        </p:nvSpPr>
        <p:spPr bwMode="auto">
          <a:xfrm>
            <a:off x="665163" y="1687513"/>
            <a:ext cx="2735262" cy="23923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、S7-200仿真软件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“单机版”仿真软件，不支持模拟量，通信功能，界面跟实际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PLC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是基本相同的。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1690" name="图片 952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1425" y="1492250"/>
            <a:ext cx="4535488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708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C1579CB-3F6D-427C-9EF8-9180869D5090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2709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37FC692-1AB1-4E6C-9883-EF46706C4F4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271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72711" name="Text Box 11"/>
          <p:cNvSpPr txBox="1">
            <a:spLocks noChangeArrowheads="1"/>
          </p:cNvSpPr>
          <p:nvPr/>
        </p:nvSpPr>
        <p:spPr bwMode="auto">
          <a:xfrm>
            <a:off x="2052638" y="987425"/>
            <a:ext cx="4679950" cy="858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非官方S7-200模拟器</a:t>
            </a:r>
            <a:endParaRPr lang="zh-CN" altLang="en-US" sz="24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2712" name="文本框 92169"/>
          <p:cNvSpPr txBox="1">
            <a:spLocks noChangeArrowheads="1"/>
          </p:cNvSpPr>
          <p:nvPr/>
        </p:nvSpPr>
        <p:spPr bwMode="auto">
          <a:xfrm>
            <a:off x="685800" y="1638300"/>
            <a:ext cx="2735263" cy="2774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、S7-200模拟器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支持模拟量的仿真，具有完整的串口通信功能，目前支持PPI、MODBUS RTU和USS三种固定协议，可以做主站和从站，还支持自由口编程通信方式。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72713" name="图片 92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9013" y="1565275"/>
            <a:ext cx="5157787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373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DB9F1EE-6A59-4C59-B065-8379A168F22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373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7A7427E-10C1-4EF7-AA29-9A6582C8499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373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73735" name="文本框 100361"/>
          <p:cNvSpPr txBox="1">
            <a:spLocks noChangeArrowheads="1"/>
          </p:cNvSpPr>
          <p:nvPr/>
        </p:nvSpPr>
        <p:spPr bwMode="auto">
          <a:xfrm>
            <a:off x="1195388" y="1514475"/>
            <a:ext cx="5976937" cy="27765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>
                <a:latin typeface="方正大黑简体" panose="03000509000000000000" pitchFamily="2" charset="-122"/>
                <a:ea typeface="方正大黑简体" panose="03000509000000000000" pitchFamily="2" charset="-122"/>
                <a:sym typeface="Arial" panose="020B0604020202020204" pitchFamily="34" charset="0"/>
              </a:rPr>
              <a:t>1</a:t>
            </a:r>
            <a:r>
              <a:rPr lang="zh-CN" altLang="en-US">
                <a:latin typeface="方正大黑简体" panose="03000509000000000000" pitchFamily="2" charset="-122"/>
                <a:ea typeface="方正大黑简体" panose="03000509000000000000" pitchFamily="2" charset="-122"/>
                <a:sym typeface="Arial" panose="020B0604020202020204" pitchFamily="34" charset="0"/>
              </a:rPr>
              <a:t>、S7-200仿真软件下载链接地址：</a:t>
            </a:r>
            <a:endParaRPr lang="zh-CN" altLang="en-US"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zh-CN" altLang="en-US" u="sng">
                <a:solidFill>
                  <a:schemeClr val="hlink"/>
                </a:solidFill>
                <a:latin typeface="方正大黑简体" panose="03000509000000000000" pitchFamily="2" charset="-122"/>
                <a:ea typeface="方正大黑简体" panose="03000509000000000000" pitchFamily="2" charset="-122"/>
                <a:sym typeface="Arial" panose="020B0604020202020204" pitchFamily="34" charset="0"/>
              </a:rPr>
              <a:t>http://bbs.jcpeixun.com/thread-45088-1-1.html</a:t>
            </a:r>
            <a:endParaRPr lang="zh-CN" altLang="en-US" u="sng">
              <a:solidFill>
                <a:schemeClr val="hlink"/>
              </a:solidFill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zh-CN" altLang="en-US" u="sng">
              <a:solidFill>
                <a:schemeClr val="hlink"/>
              </a:solidFill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方正大黑简体" panose="03000509000000000000" pitchFamily="2" charset="-122"/>
                <a:ea typeface="方正大黑简体" panose="03000509000000000000" pitchFamily="2" charset="-122"/>
                <a:sym typeface="Arial" panose="020B0604020202020204" pitchFamily="34" charset="0"/>
              </a:rPr>
              <a:t>2</a:t>
            </a:r>
            <a:r>
              <a:rPr lang="zh-CN" altLang="en-US">
                <a:latin typeface="方正大黑简体" panose="03000509000000000000" pitchFamily="2" charset="-122"/>
                <a:ea typeface="方正大黑简体" panose="03000509000000000000" pitchFamily="2" charset="-122"/>
                <a:sym typeface="Arial" panose="020B0604020202020204" pitchFamily="34" charset="0"/>
              </a:rPr>
              <a:t>、S7-200模拟器下载链接地址：</a:t>
            </a:r>
            <a:endParaRPr lang="zh-CN" altLang="en-US"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zh-CN" altLang="en-US" u="sng">
                <a:solidFill>
                  <a:schemeClr val="hlink"/>
                </a:solidFill>
                <a:latin typeface="方正大黑简体" panose="03000509000000000000" pitchFamily="2" charset="-122"/>
                <a:ea typeface="方正大黑简体" panose="03000509000000000000" pitchFamily="2" charset="-122"/>
                <a:sym typeface="Arial" panose="020B0604020202020204" pitchFamily="34" charset="0"/>
              </a:rPr>
              <a:t>http://bbs.jcpeixun.com/thread-45354-1-1.html</a:t>
            </a:r>
            <a:endParaRPr lang="zh-CN" altLang="en-US" u="sng">
              <a:solidFill>
                <a:schemeClr val="hlink"/>
              </a:solidFill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zh-CN" altLang="en-US" u="sng">
              <a:solidFill>
                <a:schemeClr val="hlink"/>
              </a:solidFill>
              <a:latin typeface="方正大黑简体" panose="03000509000000000000" pitchFamily="2" charset="-122"/>
              <a:ea typeface="方正大黑简体" panose="03000509000000000000" pitchFamily="2" charset="-122"/>
              <a:sym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zh-CN" alt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4756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FA41B7C-F5E1-4506-AAA4-2D4D45A4882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4757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44E5F43-D8F6-4642-A3BA-568440606065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475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74759" name="Text Box 10"/>
          <p:cNvSpPr txBox="1">
            <a:spLocks noChangeArrowheads="1"/>
          </p:cNvSpPr>
          <p:nvPr/>
        </p:nvSpPr>
        <p:spPr bwMode="auto">
          <a:xfrm>
            <a:off x="714375" y="1239838"/>
            <a:ext cx="7488238" cy="11604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现今较常用软件版本有：STEP 7-MicroWIN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SMART V2.0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，STEP 7-MicroWIN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SMART V2.1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STEP 7-MicroWIN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SMART V2.1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是最新版的软件版本，多增加有一些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V2.0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版本没有的模块。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4760" name="Text Box 10"/>
          <p:cNvSpPr txBox="1">
            <a:spLocks noChangeArrowheads="1"/>
          </p:cNvSpPr>
          <p:nvPr/>
        </p:nvSpPr>
        <p:spPr bwMode="auto">
          <a:xfrm>
            <a:off x="714375" y="2755900"/>
            <a:ext cx="7488238" cy="1160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STEP 7-MicroWIN S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MART V2.1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下载链接地址如下：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http://bbs.jcpeixun.com/thread-58336-1-1.html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75783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8975" y="993775"/>
            <a:ext cx="5227638" cy="39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52295"/>
            <a:ext cx="3656965" cy="143827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61795"/>
            <a:ext cx="3656965" cy="18192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93FEF43-061A-470A-8454-0A01DB17FC3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26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834DDF8-2909-438C-B099-7099B948F9E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27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127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1272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55" y="1057275"/>
            <a:ext cx="7095490" cy="3028315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793750"/>
            <a:ext cx="6044565" cy="4255135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25" y="804545"/>
            <a:ext cx="6033770" cy="424815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050" y="804545"/>
            <a:ext cx="6043295" cy="42545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190" y="795020"/>
            <a:ext cx="6065520" cy="4270375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1838325"/>
            <a:ext cx="3790315" cy="146685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578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7E7F139-19FE-405D-A84A-FA8F73E0C7D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A03734-7D53-44CE-88F6-8CF812EC307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578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70" y="828040"/>
            <a:ext cx="6050280" cy="425958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680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FDF26C5-7A66-40E9-B8F3-31ADC798D94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680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7B0B728-1706-4357-A97C-CC3F6DB28D3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680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76807" name="文本框 2"/>
          <p:cNvSpPr txBox="1">
            <a:spLocks noChangeArrowheads="1"/>
          </p:cNvSpPr>
          <p:nvPr/>
        </p:nvSpPr>
        <p:spPr bwMode="auto">
          <a:xfrm>
            <a:off x="900113" y="1870075"/>
            <a:ext cx="7104062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MicroWIN SMART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STEP7 MicroWIN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不同的是，安装出来只有一个图标，而非三个图标。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6808" name="Text Box 9"/>
          <p:cNvSpPr txBox="1">
            <a:spLocks noChangeArrowheads="1"/>
          </p:cNvSpPr>
          <p:nvPr/>
        </p:nvSpPr>
        <p:spPr bwMode="auto">
          <a:xfrm>
            <a:off x="900113" y="1131888"/>
            <a:ext cx="7127875" cy="603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软件图标</a:t>
            </a: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76809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878138"/>
            <a:ext cx="1295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78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MicroWIN </a:t>
            </a:r>
            <a:r>
              <a:rPr lang="en-US" altLang="zh-CN" sz="2400" b="1" smtClean="0">
                <a:solidFill>
                  <a:srgbClr val="7F7F7F"/>
                </a:solidFill>
              </a:rPr>
              <a:t>SMART</a:t>
            </a:r>
            <a:r>
              <a:rPr lang="zh-CN" altLang="en-US" sz="2400" b="1" smtClean="0">
                <a:solidFill>
                  <a:srgbClr val="7F7F7F"/>
                </a:solidFill>
              </a:rPr>
              <a:t>软件界面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7782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" y="804863"/>
            <a:ext cx="7834313" cy="42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885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606C993-B373-47F8-8AC9-DB2B5B74D9E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885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663CBFE-CE3B-44C0-87C7-81893F180F1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885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78855" name="文本框 2"/>
          <p:cNvSpPr txBox="1">
            <a:spLocks noChangeArrowheads="1"/>
          </p:cNvSpPr>
          <p:nvPr/>
        </p:nvSpPr>
        <p:spPr bwMode="auto">
          <a:xfrm>
            <a:off x="890588" y="992188"/>
            <a:ext cx="7362825" cy="1325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安装西门子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300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编程软件常见的几种错误提示：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8856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713" y="1508125"/>
            <a:ext cx="46275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9876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D5D78EC-5144-4CB8-BC22-214277D4D0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9877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141CE3F-6E0B-476C-AA32-B51D3A72F21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987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79879" name="文本框 2"/>
          <p:cNvSpPr txBox="1">
            <a:spLocks noChangeArrowheads="1"/>
          </p:cNvSpPr>
          <p:nvPr/>
        </p:nvSpPr>
        <p:spPr bwMode="auto">
          <a:xfrm>
            <a:off x="890588" y="992188"/>
            <a:ext cx="7362825" cy="1325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安装西门子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300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编程软件常见的几种错误提示：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9880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9575" y="1957388"/>
            <a:ext cx="592772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9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F4890BC-8E0F-4AB3-8A71-D91CB869D35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29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81F04E5-D1E8-43E5-B5C7-29D1D27C0F9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29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29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2296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2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0640" y="2840990"/>
            <a:ext cx="3811905" cy="164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829310" y="943610"/>
            <a:ext cx="7314565" cy="1737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注意：如果双击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setup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之后，没有反应，且不会出现该图标，那么可以在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360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安全卫士里面体检修复一下，加速一下，清理下垃圾，在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任务管理器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进程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里将一些占内存的文件结束进程，再重启下电脑。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如果操作了以上步骤还是没有反应，建议重装系统。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090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80901" name="文本框 2"/>
          <p:cNvSpPr txBox="1">
            <a:spLocks noChangeArrowheads="1"/>
          </p:cNvSpPr>
          <p:nvPr/>
        </p:nvSpPr>
        <p:spPr bwMode="auto">
          <a:xfrm>
            <a:off x="890588" y="1033463"/>
            <a:ext cx="7362825" cy="173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安装时出现未找到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SSF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文件解决办法：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软件安装包的路径不能出现中文字符，可以改成全英文或英文+数字形式；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0902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350" y="2036763"/>
            <a:ext cx="7608888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2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DC4E938-5ABE-46AD-8893-36786A85C4E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192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115335F-BDFC-4D8D-9F95-36D7774BCE4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192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81927" name="文本框 2"/>
          <p:cNvSpPr txBox="1">
            <a:spLocks noChangeArrowheads="1"/>
          </p:cNvSpPr>
          <p:nvPr/>
        </p:nvSpPr>
        <p:spPr bwMode="auto">
          <a:xfrm>
            <a:off x="850900" y="1165225"/>
            <a:ext cx="4562475" cy="1738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安装时提示重启电脑的解决办法：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安装Step7软件的时候，不停地提示重新启动电脑，而重启电脑无效时，必须删除注册表项才能继续。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192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4188" y="890588"/>
            <a:ext cx="27368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6838" y="2998788"/>
            <a:ext cx="33051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94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8294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795338"/>
            <a:ext cx="8205788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397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83973" name="图片 -21474826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830263"/>
            <a:ext cx="802322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文本框 2"/>
          <p:cNvSpPr txBox="1">
            <a:spLocks noChangeArrowheads="1"/>
          </p:cNvSpPr>
          <p:nvPr/>
        </p:nvSpPr>
        <p:spPr bwMode="auto">
          <a:xfrm>
            <a:off x="2705100" y="4017963"/>
            <a:ext cx="53403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HKEY_LOCAL_MACHINE\System\CurrentControlSet\Control\Session Manager下的PendingFileRenameOperations项删除即可。</a:t>
            </a:r>
            <a:endParaRPr lang="zh-CN" altLang="en-US" sz="14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499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84997" name="文本框 1"/>
          <p:cNvSpPr txBox="1">
            <a:spLocks noChangeArrowheads="1"/>
          </p:cNvSpPr>
          <p:nvPr/>
        </p:nvSpPr>
        <p:spPr bwMode="auto">
          <a:xfrm>
            <a:off x="906463" y="1031875"/>
            <a:ext cx="6850062" cy="1327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安装西门子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S7-300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编程软件时，要先安装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 7 V5.5 CH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软件，再安装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S7- PLCSIM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仿真软件。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4998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2216150"/>
            <a:ext cx="6999287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D6246A2-53BC-42F6-8111-83DB50E21A00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5000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712F49C-A671-48A6-8B2B-29B81846D5C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602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86021" name="文本框 2"/>
          <p:cNvSpPr txBox="1">
            <a:spLocks noChangeArrowheads="1"/>
          </p:cNvSpPr>
          <p:nvPr/>
        </p:nvSpPr>
        <p:spPr bwMode="auto">
          <a:xfrm>
            <a:off x="912813" y="927100"/>
            <a:ext cx="7089775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1、选择安装Step7软件安装程序的语言，需要注意这里选择的并非Step7软件安装后的语言，而仅仅是安装过程中的语言。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602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98A54AA-8F30-49EB-9F2F-7134EA1FC75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602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3FBF74B-241B-4D40-91B3-58B23383ED1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86024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5788" y="1568450"/>
            <a:ext cx="543401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704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87045" name="文本框 2"/>
          <p:cNvSpPr txBox="1">
            <a:spLocks noChangeArrowheads="1"/>
          </p:cNvSpPr>
          <p:nvPr/>
        </p:nvSpPr>
        <p:spPr bwMode="auto">
          <a:xfrm>
            <a:off x="912813" y="917575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2、接受软件许可证以及开放源代码许可证协议。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7046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5294DE7-1006-4CE6-9411-8FDC0C6AB4A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7047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DF38B8B-B673-4118-B727-5BFD11E6CA71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87048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379538"/>
            <a:ext cx="4879975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806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88069" name="文本框 2"/>
          <p:cNvSpPr txBox="1">
            <a:spLocks noChangeArrowheads="1"/>
          </p:cNvSpPr>
          <p:nvPr/>
        </p:nvSpPr>
        <p:spPr bwMode="auto">
          <a:xfrm>
            <a:off x="912813" y="917575"/>
            <a:ext cx="7089775" cy="639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、选择需要安装的产品。根据安装文件是标准版或专业版，其选项会有所不同。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807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78C56A8-0C2E-46C0-8CDF-80C4E189F76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807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F297D7B-9AB2-4765-ADA0-1106BC7AB9B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88072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2188" y="1504950"/>
            <a:ext cx="4818062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909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89093" name="文本框 2"/>
          <p:cNvSpPr txBox="1">
            <a:spLocks noChangeArrowheads="1"/>
          </p:cNvSpPr>
          <p:nvPr/>
        </p:nvSpPr>
        <p:spPr bwMode="auto">
          <a:xfrm>
            <a:off x="912813" y="917575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、接受系统防火墙的更改。</a:t>
            </a:r>
            <a:endParaRPr lang="en-US" altLang="zh-CN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909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00F82E8-B548-4F81-A251-BC4CDBF2E60E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909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CCF6D44-54B5-41B0-B7A1-F9AF05D73E7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89096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4550" y="1282700"/>
            <a:ext cx="5040313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01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0117" name="文本框 2"/>
          <p:cNvSpPr txBox="1">
            <a:spLocks noChangeArrowheads="1"/>
          </p:cNvSpPr>
          <p:nvPr/>
        </p:nvSpPr>
        <p:spPr bwMode="auto">
          <a:xfrm>
            <a:off x="912813" y="1316038"/>
            <a:ext cx="708977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、开始安装所选择的软件。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0118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25EC275-E1C8-47CD-A4A4-1484DB30112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0119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6DD5032-130A-449D-8790-6811AD1B4A85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90120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4088" y="1931988"/>
            <a:ext cx="44672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DB1B6C9-75EF-4BBE-B2D3-6D1E3FF6E88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31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6AE34A7-1CC7-4169-B661-C8E651341BE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31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31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3320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3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1243965"/>
            <a:ext cx="4562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114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1141" name="文本框 2"/>
          <p:cNvSpPr txBox="1">
            <a:spLocks noChangeArrowheads="1"/>
          </p:cNvSpPr>
          <p:nvPr/>
        </p:nvSpPr>
        <p:spPr bwMode="auto">
          <a:xfrm>
            <a:off x="912813" y="120650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6、选择Step7软件的选项。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114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FC286BD-A208-4293-A0B7-07906D7B6778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114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B9B3C24-767A-45A7-9A94-0BF2EF33A19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91144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1646238"/>
            <a:ext cx="56483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1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21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E281C74-78D6-491A-8BE3-AE90F9CA364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21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5CC3303-745C-4301-9ABA-D086A784D821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92167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1638" y="1763713"/>
            <a:ext cx="5635625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8" name="文本框 4"/>
          <p:cNvSpPr txBox="1">
            <a:spLocks noChangeArrowheads="1"/>
          </p:cNvSpPr>
          <p:nvPr/>
        </p:nvSpPr>
        <p:spPr bwMode="auto">
          <a:xfrm>
            <a:off x="912813" y="120650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、同意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说明文件。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31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31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F56FAE8-3895-49E4-BB67-FB23B9624D25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3190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B94AA0C-4DAC-48CF-AE98-05604B23350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93191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013" y="1689100"/>
            <a:ext cx="594995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2" name="文本框 4"/>
          <p:cNvSpPr txBox="1">
            <a:spLocks noChangeArrowheads="1"/>
          </p:cNvSpPr>
          <p:nvPr/>
        </p:nvSpPr>
        <p:spPr bwMode="auto">
          <a:xfrm>
            <a:off x="912813" y="120650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、输入用户信息。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421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421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4A88423-F909-4213-8A1D-212B2DD056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4214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36355B5-BA59-4668-A438-A6A143A5ED7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9421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2250" y="1654175"/>
            <a:ext cx="59309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6" name="文本框 4"/>
          <p:cNvSpPr txBox="1">
            <a:spLocks noChangeArrowheads="1"/>
          </p:cNvSpPr>
          <p:nvPr/>
        </p:nvSpPr>
        <p:spPr bwMode="auto">
          <a:xfrm>
            <a:off x="912813" y="120650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、选择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软件安装方式。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523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523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78D7E23-1D2E-43F6-88A9-422AD16B201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523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ABD28C2-35EB-4DEA-8FD0-7DDAA9F22D5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9523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1950" y="1633538"/>
            <a:ext cx="593248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0" name="文本框 4"/>
          <p:cNvSpPr txBox="1">
            <a:spLocks noChangeArrowheads="1"/>
          </p:cNvSpPr>
          <p:nvPr/>
        </p:nvSpPr>
        <p:spPr bwMode="auto">
          <a:xfrm>
            <a:off x="912813" y="120650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、选择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软件工作语言。对于中文的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软件，英语为必选。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626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6261" name="文本框 2"/>
          <p:cNvSpPr txBox="1">
            <a:spLocks noChangeArrowheads="1"/>
          </p:cNvSpPr>
          <p:nvPr/>
        </p:nvSpPr>
        <p:spPr bwMode="auto">
          <a:xfrm>
            <a:off x="912813" y="1295400"/>
            <a:ext cx="7089775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、选择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软件的安装路径及安装内容。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626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C507774-F326-42DC-B8BA-E03FB6DC706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626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FE21DEE-EF06-47E3-A179-4851891918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96264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6263" y="1770063"/>
            <a:ext cx="5635625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728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728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52059B6-5B5D-403C-BA48-EA6F8D08777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728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EE14B8C-E95E-4E57-9347-B85054A9D931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7287" name="文本框 4"/>
          <p:cNvSpPr txBox="1">
            <a:spLocks noChangeArrowheads="1"/>
          </p:cNvSpPr>
          <p:nvPr/>
        </p:nvSpPr>
        <p:spPr bwMode="auto">
          <a:xfrm>
            <a:off x="912813" y="120650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、选择是否安装完成后传送授权。此处选择“否”即可。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7288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25" y="1693863"/>
            <a:ext cx="58991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830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830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41E976E-2370-463B-8E99-2314881F148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8310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6599F2E-FC41-4013-B9DD-13530FA76D2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8311" name="文本框 4"/>
          <p:cNvSpPr txBox="1">
            <a:spLocks noChangeArrowheads="1"/>
          </p:cNvSpPr>
          <p:nvPr/>
        </p:nvSpPr>
        <p:spPr bwMode="auto">
          <a:xfrm>
            <a:off x="912813" y="120650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、点击“安装”按钮，开始安装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8312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6713" y="1677988"/>
            <a:ext cx="5872162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933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9933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648FCB2-2C5A-47F2-83F9-EA33D56CFCE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9334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BAD307A-6440-40DF-86CB-D5D5375888A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99335" name="文本框 4"/>
          <p:cNvSpPr txBox="1">
            <a:spLocks noChangeArrowheads="1"/>
          </p:cNvSpPr>
          <p:nvPr/>
        </p:nvSpPr>
        <p:spPr bwMode="auto">
          <a:xfrm>
            <a:off x="912813" y="1031875"/>
            <a:ext cx="7089775" cy="1189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完成最后，需要选择存储卡读卡器参数。如果没有购买西门子读卡器，可以不必选择。或者以后通过控制面板选择。同时，由于语言设定等问题，对话框可能出现“？？”等字样，按照微软标准排列，左侧第一个按钮是“确定”按钮，单击即可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9336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9275" y="2220913"/>
            <a:ext cx="52768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035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035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59043A4-7897-4F9F-B869-9EA675C12ECE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035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D081FE5-5404-42AB-9FAF-E00D0AE03BE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0359" name="文本框 4"/>
          <p:cNvSpPr txBox="1">
            <a:spLocks noChangeArrowheads="1"/>
          </p:cNvSpPr>
          <p:nvPr/>
        </p:nvSpPr>
        <p:spPr bwMode="auto">
          <a:xfrm>
            <a:off x="912813" y="960438"/>
            <a:ext cx="708977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15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、选择所需要的编程接口，然后单击“安装”按钮，将编程设备安装到系统中即可。此操作也可以在以后通过控制面板中“设置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PG/PC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接口”重新调用。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0360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1925" y="1535113"/>
            <a:ext cx="4181475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4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3856F04-C693-4C82-9886-7AA93680055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34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36AAE3D-57CB-4550-BFF6-BA5B9F30183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34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34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4344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1232535"/>
            <a:ext cx="4562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138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138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F45A3F6-EAB6-499E-A3D0-03C29276F13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3" name="文本框 4"/>
          <p:cNvSpPr txBox="1">
            <a:spLocks noChangeArrowheads="1"/>
          </p:cNvSpPr>
          <p:nvPr/>
        </p:nvSpPr>
        <p:spPr bwMode="auto">
          <a:xfrm>
            <a:off x="912813" y="1011238"/>
            <a:ext cx="7089775" cy="6397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16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、安装完成后，选择“是，立即重启系统”，然后单击“完成”按钮，系统自动重新启动。如下图所示。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1384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4088" y="1651000"/>
            <a:ext cx="46958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40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240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C7FE9E9-3215-4D96-B774-102728496B9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2407" name="文本框 4"/>
          <p:cNvSpPr txBox="1">
            <a:spLocks noChangeArrowheads="1"/>
          </p:cNvSpPr>
          <p:nvPr/>
        </p:nvSpPr>
        <p:spPr bwMode="auto">
          <a:xfrm>
            <a:off x="1104900" y="1860550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STEP 7 V5.5CH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安装完成后，将在桌面生成三个图标：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900113" y="1131888"/>
            <a:ext cx="7127875" cy="603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软件图标</a:t>
            </a: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63499" name="Text Box 14"/>
          <p:cNvSpPr txBox="1">
            <a:spLocks noChangeArrowheads="1"/>
          </p:cNvSpPr>
          <p:nvPr/>
        </p:nvSpPr>
        <p:spPr bwMode="auto">
          <a:xfrm>
            <a:off x="3442335" y="3737928"/>
            <a:ext cx="1727200" cy="365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许可证管理器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3500" name="Text Box 16"/>
          <p:cNvSpPr txBox="1">
            <a:spLocks noChangeArrowheads="1"/>
          </p:cNvSpPr>
          <p:nvPr/>
        </p:nvSpPr>
        <p:spPr bwMode="auto">
          <a:xfrm>
            <a:off x="1763713" y="3738563"/>
            <a:ext cx="115252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3502" name="Text Box 15"/>
          <p:cNvSpPr txBox="1">
            <a:spLocks noChangeArrowheads="1"/>
          </p:cNvSpPr>
          <p:nvPr/>
        </p:nvSpPr>
        <p:spPr bwMode="auto">
          <a:xfrm>
            <a:off x="5695315" y="3738245"/>
            <a:ext cx="1871663" cy="365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端口配置工具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75" y="2620645"/>
            <a:ext cx="5457190" cy="657225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103429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1217613"/>
            <a:ext cx="71040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文本框 1"/>
          <p:cNvSpPr txBox="1">
            <a:spLocks noChangeArrowheads="1"/>
          </p:cNvSpPr>
          <p:nvPr/>
        </p:nvSpPr>
        <p:spPr bwMode="auto">
          <a:xfrm>
            <a:off x="912813" y="852488"/>
            <a:ext cx="70897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STEP 7 V5.5CH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编程软件安装完成后，即可安装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S7-PLCSIM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仿真软件。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52295"/>
            <a:ext cx="3656965" cy="1438275"/>
          </a:xfrm>
          <a:prstGeom prst="rect">
            <a:avLst/>
          </a:prstGeom>
        </p:spPr>
      </p:pic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61795"/>
            <a:ext cx="3656965" cy="1819275"/>
          </a:xfrm>
          <a:prstGeom prst="rect">
            <a:avLst/>
          </a:prstGeom>
        </p:spPr>
      </p:pic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59180"/>
            <a:ext cx="4799965" cy="3695065"/>
          </a:xfrm>
          <a:prstGeom prst="rect">
            <a:avLst/>
          </a:prstGeom>
        </p:spPr>
      </p:pic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972820"/>
            <a:ext cx="4799965" cy="3695065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060" y="1238250"/>
            <a:ext cx="4883150" cy="3759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3760" y="872490"/>
            <a:ext cx="674878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安装过程中如果出现该错误，需要删除注册表，方法与前面一致。</a:t>
            </a:r>
            <a:endParaRPr lang="zh-CN" altLang="zh-CN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56640"/>
            <a:ext cx="4799965" cy="3695065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68070"/>
            <a:ext cx="4799965" cy="36950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36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5366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785813"/>
            <a:ext cx="7437438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27430"/>
            <a:ext cx="4799965" cy="3695065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49020"/>
            <a:ext cx="4799965" cy="3695065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342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240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EFD487-38F7-44D3-A0EF-48D325C64D0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38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E24281B-6BB2-4C23-ABA0-361DFDD38B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59815"/>
            <a:ext cx="4799965" cy="3695065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45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4453" name="文本框 1"/>
          <p:cNvSpPr txBox="1">
            <a:spLocks noChangeArrowheads="1"/>
          </p:cNvSpPr>
          <p:nvPr/>
        </p:nvSpPr>
        <p:spPr bwMode="auto">
          <a:xfrm>
            <a:off x="912813" y="1020763"/>
            <a:ext cx="708977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STEP 7 V5.5CH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编程软件与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S7-PLCSIM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仿真软件都安装完成之后，要进行授权，否则软件只能使用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15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天。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445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806B24B-F062-480A-B8C5-69650AE85665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445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7EF128A-52C3-4A42-AF77-42A84000335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04456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7663" y="2168525"/>
            <a:ext cx="624046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547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105477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175" y="1101725"/>
            <a:ext cx="535305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20A1A2-91A5-4E18-86B4-7898B3C1E11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5479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D0ADC6E-CDFB-4415-B49C-84E22E50F4F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366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软件界面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0" y="790575"/>
            <a:ext cx="7790180" cy="427355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650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650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CB2245E-D5FE-40C3-BEFE-96B33D9682A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650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BAABDA5-D341-4758-83B5-03CF70C0F27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6503" name="文本框 99"/>
          <p:cNvSpPr txBox="1">
            <a:spLocks noChangeArrowheads="1"/>
          </p:cNvSpPr>
          <p:nvPr/>
        </p:nvSpPr>
        <p:spPr bwMode="auto">
          <a:xfrm>
            <a:off x="908050" y="1031875"/>
            <a:ext cx="6754813" cy="1737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注意：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在打开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时，出现的对话框提示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未发现有效的许可证密钥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。点击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确定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按钮，出现的对话框提示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"STEP 7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发现自动许可证管理器存在问题。正在关闭应用程序，请重新安装自动许可证管理器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。出现这种问题该怎么解决？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6504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0645" y="2927985"/>
            <a:ext cx="23145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50" y="2927985"/>
            <a:ext cx="2990215" cy="1314450"/>
          </a:xfrm>
          <a:prstGeom prst="round2Diag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752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752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A567055-5D03-4D6D-A09F-4ABDD4552AA8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752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09E6D0C-1FB4-4D13-AA95-4307A3C85C8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7527" name="文本框 99"/>
          <p:cNvSpPr txBox="1">
            <a:spLocks noChangeArrowheads="1"/>
          </p:cNvSpPr>
          <p:nvPr/>
        </p:nvSpPr>
        <p:spPr bwMode="auto">
          <a:xfrm>
            <a:off x="887730" y="878840"/>
            <a:ext cx="6754813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解决方法：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、打开计算机的控制面板，双击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管理工具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，再双击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服务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，打开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服务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"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对话框。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7528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25" y="1875155"/>
            <a:ext cx="36480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854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854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1E3488C-E14F-4410-BB83-CBC995D5E5C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8550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F32A150-55DD-4868-B615-C5FF19983D0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08551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25" y="838200"/>
            <a:ext cx="514826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957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0957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16D7F9A-8C67-43D5-8B01-CBD8E2C2AA8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9574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41989A0-A1E1-4E5A-A66D-A49B8CE67A4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09575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7875" y="1714500"/>
            <a:ext cx="5048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8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581C73F-B67F-432E-9C9C-A91942562265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38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D7D8C47-7AF7-4FFA-B9F2-20C6206FB54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39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39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6392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1265555"/>
            <a:ext cx="4562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059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110597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790575"/>
            <a:ext cx="7913687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162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1621" name="文本框 99"/>
          <p:cNvSpPr txBox="1">
            <a:spLocks noChangeArrowheads="1"/>
          </p:cNvSpPr>
          <p:nvPr/>
        </p:nvSpPr>
        <p:spPr bwMode="auto">
          <a:xfrm>
            <a:off x="908050" y="1031875"/>
            <a:ext cx="3022600" cy="214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解决方法：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、点击"启动"按钮，启动"Automation License Manager Server"，其状态变为"已启动"。最后点击"确定"按钮。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1622" name="图片 -21474826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2600" y="942975"/>
            <a:ext cx="391318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9B668EF-223B-48F5-B9EB-B14CB5D17AA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1624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C4DE149-8D04-4418-A5A6-ADFB9A8AFF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264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2645" name="文本框 99"/>
          <p:cNvSpPr txBox="1">
            <a:spLocks noChangeArrowheads="1"/>
          </p:cNvSpPr>
          <p:nvPr/>
        </p:nvSpPr>
        <p:spPr bwMode="auto">
          <a:xfrm>
            <a:off x="908050" y="1031875"/>
            <a:ext cx="3022600" cy="33832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解决方法：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、双击"Automation License Manager Server"，打开它的属性对话框。用"启动类型"选择框，将启动类型由"手动"改为"自动"。点击"启动"按钮，启动"Automation License Manager Server"。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2646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6575" y="784225"/>
            <a:ext cx="385445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8A34765-C798-43C8-B4F8-DE56B0C57BC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264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0DCF39D-C917-4B1D-9879-7268878D405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366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</a:t>
            </a:r>
            <a:r>
              <a:rPr lang="en-US" altLang="zh-CN" sz="2400" b="1" smtClean="0">
                <a:solidFill>
                  <a:srgbClr val="7F7F7F"/>
                </a:solidFill>
              </a:rPr>
              <a:t>S7-300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3669" name="文本框 99"/>
          <p:cNvSpPr txBox="1">
            <a:spLocks noChangeArrowheads="1"/>
          </p:cNvSpPr>
          <p:nvPr/>
        </p:nvSpPr>
        <p:spPr bwMode="auto">
          <a:xfrm>
            <a:off x="784225" y="728663"/>
            <a:ext cx="7788275" cy="5032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下图是修改后的"服务"对话框，这样就可以打开使用编程软件了。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3670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5350" y="1231900"/>
            <a:ext cx="7124700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469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469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8CEF427-A623-4801-BFB0-B10FD0A965A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4694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B083276-2BC1-4933-96FC-D1F5F19456E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4695" name="文本框 1"/>
          <p:cNvSpPr txBox="1">
            <a:spLocks noChangeArrowheads="1"/>
          </p:cNvSpPr>
          <p:nvPr/>
        </p:nvSpPr>
        <p:spPr bwMode="auto">
          <a:xfrm>
            <a:off x="915988" y="2979738"/>
            <a:ext cx="7046912" cy="1325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 Flexible 2008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触摸屏软件时，注意跟安装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300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编程软件一样，软件安装包的路径不能出现中文，如果提示重启电脑，就要删除注册表，删除的方法跟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300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软件注册表删除方法一样。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4696" name="文本框 2"/>
          <p:cNvSpPr txBox="1">
            <a:spLocks noChangeArrowheads="1"/>
          </p:cNvSpPr>
          <p:nvPr/>
        </p:nvSpPr>
        <p:spPr bwMode="auto">
          <a:xfrm>
            <a:off x="915988" y="1068388"/>
            <a:ext cx="7145337" cy="17383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工控软件光盘里的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 Flexible 2008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触摸屏软件版本不支持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SMART LINE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系列触摸屏，如果是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SMART LINE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系列触摸屏，需要下载西门子官网的新版软件。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 Flexible 2008 SP4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下载链接如下：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u="sng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http://www.ad.siemens.com.cn/smartline/download_bc1.aspx</a:t>
            </a:r>
            <a:endParaRPr lang="zh-CN" altLang="en-US" u="sng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2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DC4E938-5ABE-46AD-8893-36786A85C4E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192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115335F-BDFC-4D8D-9F95-36D7774BCE4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1927" name="文本框 2"/>
          <p:cNvSpPr txBox="1">
            <a:spLocks noChangeArrowheads="1"/>
          </p:cNvSpPr>
          <p:nvPr/>
        </p:nvSpPr>
        <p:spPr bwMode="auto">
          <a:xfrm>
            <a:off x="850900" y="1165225"/>
            <a:ext cx="4562475" cy="17373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安装时提示重启电脑的解决办法：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 Flexible 2008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软件的时候，不停地提示重新启动电脑，而重启电脑无效时，必须删除注册表项才能继续。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192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4188" y="890588"/>
            <a:ext cx="273685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6838" y="2998788"/>
            <a:ext cx="33051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294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795338"/>
            <a:ext cx="8205788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83973" name="图片 -21474826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" y="830263"/>
            <a:ext cx="8023225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文本框 2"/>
          <p:cNvSpPr txBox="1">
            <a:spLocks noChangeArrowheads="1"/>
          </p:cNvSpPr>
          <p:nvPr/>
        </p:nvSpPr>
        <p:spPr bwMode="auto">
          <a:xfrm>
            <a:off x="2705100" y="4017963"/>
            <a:ext cx="5340350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HKEY_LOCAL_MACHINE\System\CurrentControlSet\Control\Session Manager下的PendingFileRenameOperations项删除即可。</a:t>
            </a:r>
            <a:endParaRPr lang="zh-CN" altLang="en-US" sz="14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469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15719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2079625"/>
            <a:ext cx="70008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0" name="文本框 4"/>
          <p:cNvSpPr txBox="1">
            <a:spLocks noChangeArrowheads="1"/>
          </p:cNvSpPr>
          <p:nvPr/>
        </p:nvSpPr>
        <p:spPr bwMode="auto">
          <a:xfrm>
            <a:off x="957263" y="1082675"/>
            <a:ext cx="5810250" cy="8039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 直接点击setup.exe进行安装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安装过程中只需要一直点击下一步即可完成安装。</a:t>
            </a:r>
            <a:endParaRPr lang="zh-CN" altLang="en-US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1103630"/>
            <a:ext cx="4847590" cy="35902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1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5B57C60-6264-4DFF-8130-9B1D77CA076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41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6DB9683-C34C-4AF1-B47A-8B9AFC4FB6E4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41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41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7416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0" y="876300"/>
            <a:ext cx="6866255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05" y="1093470"/>
            <a:ext cx="4847590" cy="359029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05" y="1072515"/>
            <a:ext cx="4847590" cy="359029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05" y="1062990"/>
            <a:ext cx="4847590" cy="359029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880" y="1962150"/>
            <a:ext cx="471424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35" y="843915"/>
            <a:ext cx="5605145" cy="4204335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571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87E3727-9626-4A6D-ABAD-1FC4A88BDD5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571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61B4607-450E-41E4-8276-B2AB0A7DF37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1062990"/>
            <a:ext cx="4847590" cy="359029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571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Flexible 2008</a:t>
            </a:r>
            <a:r>
              <a:rPr lang="zh-CN" altLang="en-US" sz="2400" b="1" smtClean="0">
                <a:solidFill>
                  <a:srgbClr val="7F7F7F"/>
                </a:solidFill>
              </a:rPr>
              <a:t>软件界面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45" y="800735"/>
            <a:ext cx="7814310" cy="4286885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674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674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0AF64A-D4D4-492F-8494-EC42EEF36E9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6742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C6378C7-8B5E-4B33-A837-E28304D6F80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6743" name="文本框 1"/>
          <p:cNvSpPr txBox="1">
            <a:spLocks noChangeArrowheads="1"/>
          </p:cNvSpPr>
          <p:nvPr/>
        </p:nvSpPr>
        <p:spPr bwMode="auto">
          <a:xfrm>
            <a:off x="1016000" y="1201738"/>
            <a:ext cx="6881813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组态软件现常用版本有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WinCC6.2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WinCC7.0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WinCC6.2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只适合安装在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XP SP2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系统，而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WinCC7.0</a:t>
            </a:r>
            <a:r>
              <a:rPr lang="zh-CN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则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可以安装在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系统。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6744" name="文本框 1"/>
          <p:cNvSpPr txBox="1">
            <a:spLocks noChangeArrowheads="1"/>
          </p:cNvSpPr>
          <p:nvPr/>
        </p:nvSpPr>
        <p:spPr bwMode="auto">
          <a:xfrm>
            <a:off x="1016000" y="2346325"/>
            <a:ext cx="4484688" cy="1738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 6.2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下载链接如下：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http://bbs.jcpeixun.com/thread-58755-1-1.html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WinCC 7.0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下载链接如下：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http://bbs.jcpeixun.com/thread-45316-1-1.html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7" name="文本框 2"/>
          <p:cNvSpPr txBox="1">
            <a:spLocks noChangeArrowheads="1"/>
          </p:cNvSpPr>
          <p:nvPr/>
        </p:nvSpPr>
        <p:spPr bwMode="auto">
          <a:xfrm>
            <a:off x="1092200" y="1162050"/>
            <a:ext cx="6200775" cy="3244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WinCC6.2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软件安装步骤：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 SQL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Server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2005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、安装微软补丁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、添加消息队列服务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 WinCC V6.2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、授权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7768" name="图片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7800" y="1782763"/>
            <a:ext cx="33051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9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9700" y="3390900"/>
            <a:ext cx="3343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0" name="图片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9700" y="2324100"/>
            <a:ext cx="15255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1" name="图片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2888" y="3998913"/>
            <a:ext cx="15557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2" name="文本框 99"/>
          <p:cNvSpPr txBox="1">
            <a:spLocks noChangeArrowheads="1"/>
          </p:cNvSpPr>
          <p:nvPr/>
        </p:nvSpPr>
        <p:spPr bwMode="auto">
          <a:xfrm>
            <a:off x="3811588" y="2911475"/>
            <a:ext cx="5080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400">
                <a:latin typeface="华文楷体" panose="02010600040101010101" pitchFamily="2" charset="-122"/>
                <a:ea typeface="华文楷体" panose="02010600040101010101" pitchFamily="2" charset="-122"/>
              </a:rPr>
              <a:t>控制面板</a:t>
            </a:r>
            <a:r>
              <a:rPr lang="en-US" altLang="zh-CN" sz="1400">
                <a:latin typeface="华文楷体" panose="02010600040101010101" pitchFamily="2" charset="-122"/>
                <a:ea typeface="华文楷体" panose="02010600040101010101" pitchFamily="2" charset="-122"/>
              </a:rPr>
              <a:t>→</a:t>
            </a:r>
            <a:r>
              <a:rPr lang="zh-CN" altLang="en-US" sz="1400">
                <a:latin typeface="华文楷体" panose="02010600040101010101" pitchFamily="2" charset="-122"/>
                <a:ea typeface="华文楷体" panose="02010600040101010101" pitchFamily="2" charset="-122"/>
              </a:rPr>
              <a:t>添加或删除程序</a:t>
            </a:r>
            <a:r>
              <a:rPr lang="en-US" altLang="zh-CN" sz="1400">
                <a:latin typeface="华文楷体" panose="02010600040101010101" pitchFamily="2" charset="-122"/>
                <a:ea typeface="华文楷体" panose="02010600040101010101" pitchFamily="2" charset="-122"/>
              </a:rPr>
              <a:t>→</a:t>
            </a:r>
            <a:r>
              <a:rPr lang="zh-CN" altLang="en-US" sz="1400">
                <a:latin typeface="华文楷体" panose="02010600040101010101" pitchFamily="2" charset="-122"/>
                <a:ea typeface="华文楷体" panose="02010600040101010101" pitchFamily="2" charset="-122"/>
              </a:rPr>
              <a:t>添加/删除 Windows 组件</a:t>
            </a:r>
            <a:endParaRPr lang="zh-CN" altLang="en-US" sz="1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7700" y="1273810"/>
            <a:ext cx="1605915" cy="2560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 SQL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2005。打开 SQL 2005 的安装目录，双击setup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.exe 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进行安装。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-21474826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38848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81625" y="1979295"/>
            <a:ext cx="899795" cy="3213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65BC80A-1CBD-4C18-A1DA-AB4FC1188AB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84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4BC31E0-9135-4267-8E13-257DC9F2022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84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84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8440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84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215" y="1861185"/>
            <a:ext cx="3416935" cy="142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55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753610" y="3580765"/>
            <a:ext cx="582295" cy="178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753610" y="3580765"/>
            <a:ext cx="582295" cy="178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06445" y="3247390"/>
            <a:ext cx="1349375" cy="1485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55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753610" y="3580765"/>
            <a:ext cx="582295" cy="178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13150" y="2408555"/>
            <a:ext cx="797560" cy="158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753610" y="3580765"/>
            <a:ext cx="582295" cy="178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06445" y="2347595"/>
            <a:ext cx="1359535" cy="158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753610" y="3580765"/>
            <a:ext cx="582295" cy="178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17240" y="2326640"/>
            <a:ext cx="949960" cy="259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814570" y="3550285"/>
            <a:ext cx="490855" cy="198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470275" y="2513965"/>
            <a:ext cx="807720" cy="177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814570" y="3550285"/>
            <a:ext cx="491490" cy="179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743450" y="3561080"/>
            <a:ext cx="572770" cy="218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92785" y="1161415"/>
            <a:ext cx="2022475" cy="3383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altLang="zh-CN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、安装微软补丁，此补丁应安装到 </a:t>
            </a:r>
            <a:r>
              <a:rPr lang="en-US" altLang="zh-CN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Windows XP SP2 </a:t>
            </a:r>
            <a:r>
              <a:rPr lang="zh-CN" altLang="en-US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系统中。打开微软补丁安装目录，安装 WindowsXP-KB319740-v5-x86-CHS.exe 补丁。</a:t>
            </a:r>
            <a:endParaRPr lang="zh-CN" altLang="en-US" sz="1800" b="0" u="none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-2147482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5468620" y="3525520"/>
            <a:ext cx="491490" cy="179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996690" y="1356995"/>
            <a:ext cx="899795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B68D4FC-1908-4F06-A78B-DA9E793AF5D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5BEB0AD-82E4-4840-BAE1-7A60E8D362A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10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三菱软件介绍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4104" name="文本框 6152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105" name="文本框 6153"/>
          <p:cNvSpPr txBox="1">
            <a:spLocks noChangeArrowheads="1"/>
          </p:cNvSpPr>
          <p:nvPr/>
        </p:nvSpPr>
        <p:spPr bwMode="auto">
          <a:xfrm>
            <a:off x="1037590" y="728980"/>
            <a:ext cx="6840538" cy="822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  <a:endParaRPr lang="zh-CN" altLang="en-US" sz="32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34" name="文本框 7"/>
          <p:cNvSpPr txBox="1">
            <a:spLocks noChangeArrowheads="1"/>
          </p:cNvSpPr>
          <p:nvPr/>
        </p:nvSpPr>
        <p:spPr bwMode="auto">
          <a:xfrm>
            <a:off x="830580" y="1656715"/>
            <a:ext cx="7413625" cy="25603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一、三菱软件介绍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…………………………………………………………3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1.1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三菱软件介绍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………………………………………………………5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1.2 GX Developer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软件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1.3 GX Simulator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仿真软件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……………………………………………29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1.4 GX WORKS2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…………………………………………………48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1.5 GT WORKS3</a:t>
            </a:r>
            <a:r>
              <a:rPr lang="zh-CN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触摸屏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…………………………………………67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46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7FEB2A9-5ED7-48A1-A91E-D335E9AB987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946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BFE9E98-0189-43A0-9FC5-E533150DF4E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946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19464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1193165"/>
            <a:ext cx="4562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713105" y="1160780"/>
            <a:ext cx="1958975" cy="33832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altLang="zh-CN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、再</a:t>
            </a:r>
            <a:r>
              <a:rPr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安装 WindowsXP-KB889673-x86-CHS.exe 补丁。</a:t>
            </a:r>
            <a:endParaRPr sz="1800" b="0" u="none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l">
              <a:lnSpc>
                <a:spcPct val="150000"/>
              </a:lnSpc>
            </a:pPr>
            <a:r>
              <a:rPr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方法</a:t>
            </a:r>
            <a:r>
              <a:rPr lang="zh-CN"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r>
              <a:rPr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安装 KB319740 相同，</a:t>
            </a:r>
            <a:endParaRPr sz="1800" b="0" u="none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algn="l">
              <a:lnSpc>
                <a:spcPct val="150000"/>
              </a:lnSpc>
            </a:pPr>
            <a:r>
              <a:rPr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安装成功后重启电脑。</a:t>
            </a:r>
            <a:endParaRPr lang="zh-CN" altLang="en-US" sz="1800" b="0" u="none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-2147482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5468620" y="3525520"/>
            <a:ext cx="491490" cy="179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896485" y="1356995"/>
            <a:ext cx="899795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81355" y="1356995"/>
            <a:ext cx="2022475" cy="1737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altLang="zh-CN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800" b="0" u="none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、</a:t>
            </a:r>
            <a:r>
              <a:rPr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添加消息队列服务</a:t>
            </a:r>
            <a:r>
              <a:rPr lang="zh-CN"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。打开</a:t>
            </a:r>
            <a:r>
              <a:rPr sz="1800" b="0" u="none">
                <a:latin typeface="华文楷体" panose="02010600040101010101" pitchFamily="2" charset="-122"/>
                <a:ea typeface="华文楷体" panose="02010600040101010101" pitchFamily="2" charset="-122"/>
              </a:rPr>
              <a:t>控制面板→添加或删除程序</a:t>
            </a:r>
            <a:endParaRPr sz="1800" b="0" u="none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68620" y="3525520"/>
            <a:ext cx="491490" cy="1790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896485" y="1356995"/>
            <a:ext cx="899795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-21474826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25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943928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2288540" y="2563495"/>
            <a:ext cx="431165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939290" y="3100705"/>
            <a:ext cx="203962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添加/删除 Windows 组件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95980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939290" y="2654935"/>
            <a:ext cx="2540000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勾选“消息队列”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01110" y="2921635"/>
            <a:ext cx="481965" cy="170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54580" y="2343785"/>
            <a:ext cx="632460" cy="1689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96488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590800" y="2900045"/>
            <a:ext cx="3327400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正在安装，安装完成重启电脑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1820" y="1136015"/>
            <a:ext cx="2366010" cy="2560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/>
              <a:t>5</a:t>
            </a:r>
            <a:r>
              <a:rPr lang="zh-CN" altLang="en-US"/>
              <a:t>、安装 WinCC V6.2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准备安装：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打开 WinCC V6.2 ASIA 安装目录，双击“Setup.exe”进行安装。</a:t>
            </a:r>
            <a:endParaRPr lang="zh-CN" altLang="en-US"/>
          </a:p>
        </p:txBody>
      </p:sp>
      <p:pic>
        <p:nvPicPr>
          <p:cNvPr id="3" name="图片 -21474826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25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866765" y="1919605"/>
            <a:ext cx="1043940" cy="344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949008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670425" y="2604770"/>
            <a:ext cx="941705" cy="19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949008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813300" y="3616960"/>
            <a:ext cx="481330" cy="201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95930" y="3886835"/>
            <a:ext cx="3557270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安装“MS 安全补丁”，点击“是”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200" y="1201420"/>
            <a:ext cx="2432685" cy="2971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、安装 WinCC V6.2</a:t>
            </a:r>
            <a:endParaRPr lang="zh-CN" altLang="en-US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/>
              <a:t>正式安装：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重复“准备安装”中的第一步、第二步，到如图 所示，点击“下一 步”。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</p:txBody>
      </p:sp>
      <p:pic>
        <p:nvPicPr>
          <p:cNvPr id="2" name="图片 -21474826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96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56605" y="3484245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792980" y="3545840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414395" y="3933190"/>
            <a:ext cx="2540000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确认许可，点击“是”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48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5B97698-D04B-4351-B15C-D330EAFF7FD0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048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6DCF092-5AE2-4021-9FA7-2BCD9BFE5EA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048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048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0488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04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9585" y="1675448"/>
            <a:ext cx="30861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813935" y="3484245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590800" y="3912870"/>
            <a:ext cx="432054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输入姓名、公司、序列号，姓名：Dell，公司：Dell，序列号：0123456789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30980" y="2466340"/>
            <a:ext cx="782955" cy="5797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803775" y="3535680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59735" y="3912870"/>
            <a:ext cx="3512185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选择软件的安装路径，此处使用缺省路径，点击“下一步”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036695" y="2399665"/>
            <a:ext cx="603885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03140" y="3535680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302000" y="3912870"/>
            <a:ext cx="25400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选择语言，使用缺省设置，点击“下一步”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3997325" y="2880995"/>
            <a:ext cx="1657350" cy="313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1" name="文本框 100"/>
          <p:cNvSpPr txBox="1"/>
          <p:nvPr/>
        </p:nvSpPr>
        <p:spPr>
          <a:xfrm>
            <a:off x="2751455" y="3937635"/>
            <a:ext cx="3801745" cy="365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选择安装类型，点击“自定义安装”</a:t>
            </a:r>
            <a:endParaRPr lang="zh-CN" altLang="en-US" sz="1800" b="0" u="none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060700" y="3977005"/>
            <a:ext cx="30226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选择组件，勾选左侧的“选项”，点击“下一步”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84550" y="2385695"/>
            <a:ext cx="2362200" cy="578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803140" y="3535680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803140" y="3535680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384550" y="2385695"/>
            <a:ext cx="2362200" cy="5784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060700" y="3977005"/>
            <a:ext cx="302260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选择组件，勾选左侧的“选项”，点击“下一步”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55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803140" y="3535680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33700" y="3985260"/>
            <a:ext cx="349123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选择授权方式方式，选择“否，稍后执行授权”，点击“下一步”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99230" y="2906395"/>
            <a:ext cx="941705" cy="139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55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813300" y="3474085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760980" y="4327525"/>
            <a:ext cx="3623945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SIMATIC 安全控制，点击“应用”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22445" y="4087495"/>
            <a:ext cx="501650" cy="170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0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85E89DD-A0C9-444A-B084-95C53062C535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150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3ACCDD6-9265-4D90-ACCC-4254E63487B4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151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151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1512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1193165"/>
            <a:ext cx="4562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804795" y="2183765"/>
            <a:ext cx="4024630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下面的状态窗口出现“设置已成功执行”时，点击“保存”，并“保存”到缺省路径，点击“退出”。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29840" y="4077970"/>
            <a:ext cx="562610" cy="160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flipV="1">
            <a:off x="2590800" y="4300855"/>
            <a:ext cx="379095" cy="11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flipV="1">
            <a:off x="4977130" y="3180715"/>
            <a:ext cx="379095" cy="11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 flipV="1">
            <a:off x="6174105" y="4300855"/>
            <a:ext cx="379095" cy="11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321810" y="3115945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813300" y="3474085"/>
            <a:ext cx="50165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061460" y="2712085"/>
            <a:ext cx="1186180" cy="170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600710" y="1262380"/>
            <a:ext cx="2082165" cy="1737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en-US" altLang="zh-CN" sz="1800" b="0" u="none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1800" b="0" u="none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、授权。打开西门子授权工具保存目录，双击打开授权工具进行授权。</a:t>
            </a:r>
            <a:endParaRPr lang="zh-CN" altLang="en-US" sz="1800" b="0" u="none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-21474825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25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82930" y="877570"/>
            <a:ext cx="2439670" cy="3794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选择“Required Keys”，选择左上角的盘符选择下来菜单，选择 C 盘，勾选 右侧的“WinCC User Archives”和“WinCC-V6 RC 64K PTg 512 Atg”，点击中上 部的“Install Long”。</a:t>
            </a:r>
            <a:endParaRPr lang="zh-CN" altLang="en-US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68980" y="2063115"/>
            <a:ext cx="623570" cy="19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427095" y="1300480"/>
            <a:ext cx="898525" cy="19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024245" y="1791335"/>
            <a:ext cx="827405" cy="19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024245" y="2947035"/>
            <a:ext cx="1073150" cy="19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44160" y="1491615"/>
            <a:ext cx="680720" cy="191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329815" y="4248785"/>
            <a:ext cx="5434330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点击后，授权项变为蓝色，关闭授权工具。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14495" y="1913890"/>
            <a:ext cx="765810" cy="200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14495" y="3065780"/>
            <a:ext cx="765810" cy="231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003550" y="3702685"/>
            <a:ext cx="4057650" cy="640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双击桌面上的“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Automation License Manager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快捷方式图标</a:t>
            </a:r>
            <a:endParaRPr lang="zh-CN" altLang="en-US" sz="1800" b="0" u="none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22830" y="3781425"/>
            <a:ext cx="489585" cy="476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5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90" y="877253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2032000" y="2171700"/>
            <a:ext cx="5080000" cy="11887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点击“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My Computer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的 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C 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盘，检查 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License Key 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中是否已存在“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WinCC User Archives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和“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WinCC RC(65536)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两个授权文件，如果已存在，则 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WinCC 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已授 权成功。</a:t>
            </a:r>
            <a:endParaRPr lang="zh-CN" altLang="en-US" sz="1800" b="0" u="none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79955" y="1249680"/>
            <a:ext cx="602615" cy="170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968750" y="1576705"/>
            <a:ext cx="80645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6270" y="1073785"/>
            <a:ext cx="2235835" cy="2971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>
              <a:lnSpc>
                <a:spcPct val="150000"/>
              </a:lnSpc>
            </a:pP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注意：关于 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Windows  XP  SP3  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版本安装 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WinCC  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不能安装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KB319740 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的问题解决方法。</a:t>
            </a:r>
            <a:endParaRPr lang="zh-CN" altLang="en-US" sz="1800" b="0" u="none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  <a:p>
            <a:pPr marL="0" indent="0" algn="l">
              <a:lnSpc>
                <a:spcPct val="150000"/>
              </a:lnSpc>
            </a:pPr>
            <a:r>
              <a:rPr lang="zh-CN" altLang="en-US" sz="1800" b="0" u="none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1、开始 → 运行 → 输入 regedit</a:t>
            </a:r>
            <a:endParaRPr lang="zh-CN" altLang="en-US" sz="1800" b="0" u="none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-21474825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845" y="943928"/>
            <a:ext cx="5266690" cy="39503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330" y="2266950"/>
            <a:ext cx="1857375" cy="2286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2480" y="1139190"/>
            <a:ext cx="7560310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2、打开注册表编辑器后，打开目录</a:t>
            </a:r>
            <a:endParaRPr lang="zh-CN" altLang="en-US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HKEY_LOCAL_MACHINE\SYSTEM\CurrentControlSet\Control\Windows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53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0A8E561-D2A9-481F-979F-3D7551FBE6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253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F60F83F-92EE-420E-9777-C441BD27662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253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253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2536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25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128" y="1193165"/>
            <a:ext cx="45624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60" y="821690"/>
            <a:ext cx="8079740" cy="41986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72995" y="2719070"/>
            <a:ext cx="4318635" cy="914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在Windows 可以看到 CSDVerison 的键值为“0x00000300(768)”，即十六进制的 300(十进制 的 768)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35" y="830580"/>
            <a:ext cx="8127365" cy="42430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13985" y="2632075"/>
            <a:ext cx="2274570" cy="640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双击 CSDVerison，把 300 改成为 20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endParaRPr lang="en-US" altLang="zh-CN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776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6.2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776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0B6C7B6-8038-4254-B6F9-88AA38A8D3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7766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533CABF-93D2-4C5C-8F07-560F61223EB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21690"/>
            <a:ext cx="8263255" cy="4293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16810" y="2785745"/>
            <a:ext cx="5380990" cy="365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更改后，该键值变为“0x00000200(512)”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12590" y="1651635"/>
            <a:ext cx="899160" cy="211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1" name="文本框 2"/>
          <p:cNvSpPr txBox="1">
            <a:spLocks noChangeArrowheads="1"/>
          </p:cNvSpPr>
          <p:nvPr/>
        </p:nvSpPr>
        <p:spPr bwMode="auto">
          <a:xfrm>
            <a:off x="1092200" y="1162050"/>
            <a:ext cx="6200775" cy="3244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WinCC7.0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软件安装步骤：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、添加消息队列服务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、安装SQL  Server 2005软件（WinCC光盘自带）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Simatic NET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 WinCC V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7.0</a:t>
            </a:r>
            <a:endParaRPr lang="en-US" altLang="zh-CN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、授权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8792" name="图片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3850" y="3998913"/>
            <a:ext cx="15573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3" name="文本框 99"/>
          <p:cNvSpPr txBox="1">
            <a:spLocks noChangeArrowheads="1"/>
          </p:cNvSpPr>
          <p:nvPr/>
        </p:nvSpPr>
        <p:spPr bwMode="auto">
          <a:xfrm>
            <a:off x="3692525" y="1819275"/>
            <a:ext cx="5080000" cy="30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400">
                <a:latin typeface="华文楷体" panose="02010600040101010101" pitchFamily="2" charset="-122"/>
                <a:ea typeface="华文楷体" panose="02010600040101010101" pitchFamily="2" charset="-122"/>
              </a:rPr>
              <a:t>控制面板</a:t>
            </a:r>
            <a:r>
              <a:rPr lang="en-US" altLang="zh-CN" sz="1400">
                <a:latin typeface="华文楷体" panose="02010600040101010101" pitchFamily="2" charset="-122"/>
                <a:ea typeface="华文楷体" panose="02010600040101010101" pitchFamily="2" charset="-122"/>
              </a:rPr>
              <a:t>→</a:t>
            </a:r>
            <a:r>
              <a:rPr lang="zh-CN" altLang="en-US" sz="1400">
                <a:latin typeface="华文楷体" panose="02010600040101010101" pitchFamily="2" charset="-122"/>
                <a:ea typeface="华文楷体" panose="02010600040101010101" pitchFamily="2" charset="-122"/>
              </a:rPr>
              <a:t>添加或删除程序</a:t>
            </a:r>
            <a:r>
              <a:rPr lang="en-US" altLang="zh-CN" sz="1400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→</a:t>
            </a:r>
            <a:r>
              <a:rPr lang="zh-CN" altLang="en-US" sz="1400">
                <a:latin typeface="华文楷体" panose="02010600040101010101" pitchFamily="2" charset="-122"/>
                <a:ea typeface="华文楷体" panose="02010600040101010101" pitchFamily="2" charset="-122"/>
              </a:rPr>
              <a:t>添加/删除 Windows 组件</a:t>
            </a:r>
            <a:endParaRPr lang="zh-CN" altLang="en-US" sz="1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8794" name="图片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2888" y="3316288"/>
            <a:ext cx="16383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5" name="图片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2888" y="2811463"/>
            <a:ext cx="17049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-21474826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40" y="1320800"/>
            <a:ext cx="4886960" cy="307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42900" y="982980"/>
            <a:ext cx="3250565" cy="3749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60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zh-CN" sz="160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sz="1600">
                <a:latin typeface="华文楷体" panose="02010600040101010101" pitchFamily="2" charset="-122"/>
                <a:ea typeface="华文楷体" panose="02010600040101010101" pitchFamily="2" charset="-122"/>
              </a:rPr>
              <a:t>在“开始→控制面板→添加/删除程序→添加/删除windows组件”，就会弹出“Windows组件向导”对话框了，在“消息队列”前的选项中打“∨”后，点击“下一步”按钮，就要进行消息队列的安装。</a:t>
            </a:r>
            <a:endParaRPr lang="zh-CN" altLang="en-US" sz="16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注意:消息队列的安装不需要操作系统光盘；不同操作系统的消息队列的摆放位置不同,但是都是放在“ 添加/删除windows组件”内。</a:t>
            </a:r>
            <a:endParaRPr lang="zh-CN" altLang="en-US" sz="16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68775" y="3211830"/>
            <a:ext cx="80645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849110" y="4088765"/>
            <a:ext cx="806450" cy="212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-214748261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38" y="1046798"/>
            <a:ext cx="4829175" cy="359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8480" y="1155065"/>
            <a:ext cx="2701290" cy="2971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、安装SIMATIC  Wincc  V7.0软件，安装此软件大概需要花四十多分钟，在此界面中点击“安装程序语言：简体中文（K）”选项.再点击“下一步”按钮。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64275" y="4208780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041900" y="2399665"/>
            <a:ext cx="1866265" cy="245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53" y="1057593"/>
            <a:ext cx="4848225" cy="359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975860" y="420941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2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068388"/>
            <a:ext cx="4848225" cy="359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954270" y="420941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1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078548"/>
            <a:ext cx="4848225" cy="3571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0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079183"/>
            <a:ext cx="4848225" cy="359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953635" y="420941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58060" y="3623310"/>
            <a:ext cx="3088640" cy="226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6738235-F8A6-4935-8405-644B536108C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35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4632EA0-A07C-4111-836A-054829B7373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35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35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3560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640" y="1700530"/>
            <a:ext cx="4561840" cy="3218815"/>
          </a:xfrm>
          <a:prstGeom prst="rect">
            <a:avLst/>
          </a:prstGeom>
        </p:spPr>
      </p:pic>
      <p:sp>
        <p:nvSpPr>
          <p:cNvPr id="29706" name="文本框 9226"/>
          <p:cNvSpPr txBox="1">
            <a:spLocks noChangeArrowheads="1"/>
          </p:cNvSpPr>
          <p:nvPr/>
        </p:nvSpPr>
        <p:spPr bwMode="auto">
          <a:xfrm>
            <a:off x="836613" y="785813"/>
            <a:ext cx="740727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注意：在安装过程中出现的监视专用GX Developer不要打钩，安装过程中出现的其他选项则可以打钩也可以不打钩。</a:t>
            </a:r>
            <a:endParaRPr lang="zh-CN" altLang="en-US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9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116965"/>
            <a:ext cx="4848225" cy="358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968750" y="2649220"/>
            <a:ext cx="815975" cy="2247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954270" y="427418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8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53" y="1116965"/>
            <a:ext cx="4848225" cy="358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777490" y="2075180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964430" y="428434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7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80" y="1067118"/>
            <a:ext cx="4838700" cy="357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524885" y="2053590"/>
            <a:ext cx="1367790" cy="234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24885" y="3699510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080125" y="420941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552450" y="955675"/>
            <a:ext cx="2473325" cy="3794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299720" algn="l">
              <a:lnSpc>
                <a:spcPct val="150000"/>
              </a:lnSpc>
            </a:pP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注意：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Web Navigator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是系统在服务器中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web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功能的实现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需安装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IIS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组件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。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Data Monitor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是工厂智能中用于数据显示和分析的一个组件。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Connectivity Pack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是连通性软件包。如有需要，可选择安装。</a:t>
            </a:r>
            <a:endParaRPr lang="zh-CN" altLang="en-US" sz="1800" b="0" u="none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6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164908"/>
            <a:ext cx="4848225" cy="357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463800" y="2400300"/>
            <a:ext cx="1703705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965065" y="430593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5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079818"/>
            <a:ext cx="4838700" cy="359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247265" y="3602355"/>
            <a:ext cx="1703705" cy="2686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975860" y="4241800"/>
            <a:ext cx="978535" cy="311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4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122363"/>
            <a:ext cx="4848225" cy="359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953635" y="428434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03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110" y="815975"/>
            <a:ext cx="4509135" cy="4171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296160" y="1443990"/>
            <a:ext cx="5080000" cy="6400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在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WinCC  V7.0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安装软件中</a:t>
            </a:r>
            <a:r>
              <a:rPr lang="en-US" altLang="zh-CN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Microsoft SQL Server 2005 </a:t>
            </a:r>
            <a:r>
              <a:rPr lang="zh-CN" altLang="en-US" sz="1800" b="0" u="none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</a:rPr>
              <a:t>是软件自带，在软件安装过程中会自动安装</a:t>
            </a:r>
            <a:endParaRPr lang="zh-CN" altLang="en-US" sz="1800" b="0" u="none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22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50" y="1096963"/>
            <a:ext cx="4865370" cy="3576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5354955" y="420941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21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75" y="1080135"/>
            <a:ext cx="4846320" cy="367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405880" y="4484370"/>
            <a:ext cx="589915" cy="273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20" descr="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156018"/>
            <a:ext cx="4848225" cy="3568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4953635" y="4305935"/>
            <a:ext cx="978535" cy="3435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58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FA98186-755F-4186-A8D6-DA39693B647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458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2E0F9B1-86C1-4A10-B543-CB1595EFB7E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458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458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4584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5" y="1193800"/>
            <a:ext cx="4561840" cy="3218815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7705" y="1026795"/>
            <a:ext cx="7884795" cy="3657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、软件破解授权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第一步  破解USB硬狗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参考关于WINCC7.0SP2亚洲版本USB硬狗解决方案对WINCC7.0SP3亚洲版也作了同样改动，直接把 X：\（安装目录）\Siemens\winCC\BIN文件夹中的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CCExploreRedCodiChs.lng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CCExpMsgChs.lng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CCExpMsgCht.lng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CCExpMsgJpn.lng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CCExpMsgKor.lng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CCProjectMgrChs.lng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CCProjectMgrcht.lng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等7个文件都剪切出来保存好，记得备份 以防不测。 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5195" y="967740"/>
            <a:ext cx="7065010" cy="37947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然后把WINCC_V7.0SP3英文版中的7个*.lng文件直接拷贝过来。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CCExploreRedCodiDeu.lng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CCExpMsgDeu.lng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CCExpMsgEnu.lng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CCExpMsgesp.lng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CCExpMsgfra.lng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CCExpMsgita.lng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CCProjectMgrDeu.lng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然后就可以像英文版本一样也使用软授权了。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-21474826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63" y="1516380"/>
            <a:ext cx="2333625" cy="247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0" y="1352550"/>
            <a:ext cx="7303770" cy="1737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第二步  授权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运行Simatic_EKB_Install_2012_03_08这个授权软件，在All keys中找到 /1002/A9WRC770/SIFLA9WRC70700/...这条，在前面框框里打钩，点Install Long金钥匙。这样就显示：已授权！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2" name="图片 -2147482616" descr="QQ截图20121219224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824865"/>
            <a:ext cx="6609080" cy="4187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878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en-US" sz="2400" b="1" smtClean="0">
                <a:solidFill>
                  <a:srgbClr val="7F7F7F"/>
                </a:solidFill>
              </a:rPr>
              <a:t>WinCC 7.0</a:t>
            </a:r>
            <a:r>
              <a:rPr lang="zh-CN" altLang="en-US" sz="2400" b="1" smtClean="0">
                <a:solidFill>
                  <a:srgbClr val="7F7F7F"/>
                </a:solidFill>
              </a:rPr>
              <a:t>组态软件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878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fld id="{BCB484C7-2AC4-47BC-86A4-94C775F27F0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879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algn="r"/>
            <a:fld id="{9D116390-CE20-4D74-B73F-1370C790242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1220" y="1211580"/>
            <a:ext cx="7401560" cy="2971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注意:不能在菜单中将WICC的语言改成英文，否则就变不回中文界面了，只有再将语言文件替换成亚洲版才能变成中文版。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这个文件夹的文件是我这边安装调试wincc的时候在我电脑目录（C:\Program Files (x86)\Siemens\WinCC\bin）找到的文件，还不止7个，只要找到上面的7个文件即可。有的文件的英文字母在他们的电脑是小写的，比如CCExpMsgChs.lng 是CCExpMsgchs.lng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-21474826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965" y="2228215"/>
            <a:ext cx="2400300" cy="209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981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1981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欧姆龙软件介绍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19814" name="文本框 6152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119815" name="文本框 6153"/>
          <p:cNvSpPr txBox="1">
            <a:spLocks noChangeArrowheads="1"/>
          </p:cNvSpPr>
          <p:nvPr/>
        </p:nvSpPr>
        <p:spPr bwMode="auto">
          <a:xfrm>
            <a:off x="1044575" y="1708150"/>
            <a:ext cx="6840538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三、欧姆龙软件介绍</a:t>
            </a:r>
            <a:endParaRPr lang="zh-CN" altLang="en-US" sz="32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9816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DF8D356-6825-4679-8359-462349BBA318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19817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3089E65-F442-478B-8B19-4171A7CC8FE4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083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083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Programmer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083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083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D15BB47-3A63-4BBB-A493-EC516108734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084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F039C47-45B8-4270-9880-9DD1290AD3A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0841" name="文本框 4"/>
          <p:cNvSpPr txBox="1">
            <a:spLocks noChangeArrowheads="1"/>
          </p:cNvSpPr>
          <p:nvPr/>
        </p:nvSpPr>
        <p:spPr bwMode="auto">
          <a:xfrm>
            <a:off x="593725" y="2428875"/>
            <a:ext cx="2141538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欧姆龙软件</a:t>
            </a:r>
            <a:endParaRPr lang="zh-CN" altLang="en-US" sz="20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2001838" y="1857375"/>
            <a:ext cx="331787" cy="15113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20843" name="文本框 2"/>
          <p:cNvSpPr txBox="1">
            <a:spLocks noChangeArrowheads="1"/>
          </p:cNvSpPr>
          <p:nvPr/>
        </p:nvSpPr>
        <p:spPr bwMode="auto">
          <a:xfrm>
            <a:off x="2406650" y="1857375"/>
            <a:ext cx="5737225" cy="3952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CX Programmer 9.3绿色版软件（不支持</a:t>
            </a:r>
            <a:r>
              <a:rPr lang="en-US" altLang="zh-CN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WIN7</a:t>
            </a:r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系统）</a:t>
            </a:r>
            <a:endParaRPr lang="zh-CN" altLang="en-US" sz="20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0844" name="文本框 5"/>
          <p:cNvSpPr txBox="1">
            <a:spLocks noChangeArrowheads="1"/>
          </p:cNvSpPr>
          <p:nvPr/>
        </p:nvSpPr>
        <p:spPr bwMode="auto">
          <a:xfrm>
            <a:off x="2406650" y="3001963"/>
            <a:ext cx="5245100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CX ONE 4.3软件（支持</a:t>
            </a:r>
            <a:r>
              <a:rPr lang="en-US" altLang="zh-CN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WIN7</a:t>
            </a:r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系统）</a:t>
            </a:r>
            <a:endParaRPr lang="zh-CN" altLang="en-US" sz="20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186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186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Programmer 9.3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186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1863" name="文本框 4"/>
          <p:cNvSpPr txBox="1">
            <a:spLocks noChangeArrowheads="1"/>
          </p:cNvSpPr>
          <p:nvPr/>
        </p:nvSpPr>
        <p:spPr bwMode="auto">
          <a:xfrm>
            <a:off x="862013" y="963613"/>
            <a:ext cx="7191375" cy="1325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欧姆龙CX Programmer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9.3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绿色版软件的安装，解压出来只有一个光盘图标，双击安装即可完成。在安装过程中，会弹出一个进度条，然后会弹出有四个英文选项的对话框，选择最后一个就可以了。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186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420ABDE-7CB6-471D-B7DB-EACC2F2B6E4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1865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11345DC-2A35-482C-A215-6984AAFF9BF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21866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8050" y="2354263"/>
            <a:ext cx="17335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7" name="图片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2963" y="3038475"/>
            <a:ext cx="4918075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288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288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Programmer 9.3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288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288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497C272-7489-4604-9D92-8C16EEFA7050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288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09A0795-19F5-4BB8-BC64-AEBB50442A9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22889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9413" y="1495425"/>
            <a:ext cx="6046787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390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390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Programmer 9.3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391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3911" name="文本框 4"/>
          <p:cNvSpPr txBox="1">
            <a:spLocks noChangeArrowheads="1"/>
          </p:cNvSpPr>
          <p:nvPr/>
        </p:nvSpPr>
        <p:spPr bwMode="auto">
          <a:xfrm>
            <a:off x="862013" y="1212850"/>
            <a:ext cx="7191375" cy="2147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欧姆龙CX Programmer 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9.3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绿色版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软件安装注意事项：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、目前</a:t>
            </a: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9.3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绿色版的欧姆龙编程软件，是无法兼容</a:t>
            </a: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WIN7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系统的，</a:t>
            </a: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WIN7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系统千万不要去点击安装，不然就会出现下图错误。然后电脑在后续一段时间内都会出现这个提示。这个是无法卸载的！要后续等待一段时间，才会慢慢消失。</a:t>
            </a:r>
            <a:endParaRPr lang="zh-CN" altLang="en-US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391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B502083-39F7-4529-AAE8-6532E3EAF100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3913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89EFD60-2A50-4F0A-BD57-C9C4ABE21FC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0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C169997-32D1-41CA-8234-F6139F81F69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560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7E959D1-A037-4E51-9773-56608B46E485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560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560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5608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80" y="1255395"/>
            <a:ext cx="4561840" cy="3218815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493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493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Programmer 9.3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493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pic>
        <p:nvPicPr>
          <p:cNvPr id="124935" name="图片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1371600"/>
            <a:ext cx="4133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1519238"/>
            <a:ext cx="390525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B026508-C755-4C12-AF14-73AB43C8DCDE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493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6E33BFD-9D63-4A89-B73F-EC74ED5ADAE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595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595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Programmer 9.3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595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5959" name="文本框 4"/>
          <p:cNvSpPr txBox="1">
            <a:spLocks noChangeArrowheads="1"/>
          </p:cNvSpPr>
          <p:nvPr/>
        </p:nvSpPr>
        <p:spPr bwMode="auto">
          <a:xfrm>
            <a:off x="862013" y="1212850"/>
            <a:ext cx="7191375" cy="2147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欧姆龙CX Programmer 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9.3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绿色版软件安装注意事项：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、CX Programmer </a:t>
            </a:r>
            <a:r>
              <a:rPr lang="zh-CN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9.3</a:t>
            </a:r>
            <a:r>
              <a:rPr 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绿色安装版软件，这个版本的软件安装成功之后，桌面上是没有图标的，想要找欧姆龙编程软件图标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，要打开</a:t>
            </a: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“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开始</a:t>
            </a: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”-“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所有程序</a:t>
            </a:r>
            <a:r>
              <a:rPr lang="en-US" altLang="zh-CN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”-“OMRON”-“CX ONE”- “CX Programmer”</a:t>
            </a: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找到并发送桌面快捷方式。</a:t>
            </a:r>
            <a:endParaRPr lang="zh-CN" altLang="en-US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596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80E85A7-7D02-4E8A-9035-5C084E990F8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5961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F4F67C7-F1BE-4D8E-A5F2-75DB2CC88C3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698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698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Programmer 9.3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698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698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27A5931-09A1-49F1-94F3-2D29BED7EC2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698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FF2865C-54A8-4F69-B585-D1CD96B10C9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26985" name="图片 1" descr="V~([%9$~C~3IND[8$}196K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8" y="866775"/>
            <a:ext cx="6735762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800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800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800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800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760742B-CA34-4290-A93C-8399A6697A5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800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EF63172-95D9-44C7-B374-8FE5C21B311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8009" name="文本框 1"/>
          <p:cNvSpPr txBox="1">
            <a:spLocks noChangeArrowheads="1"/>
          </p:cNvSpPr>
          <p:nvPr/>
        </p:nvSpPr>
        <p:spPr bwMode="auto">
          <a:xfrm>
            <a:off x="835025" y="873125"/>
            <a:ext cx="724535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CX ONE 4.3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软件安装步骤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en-US" altLang="zh-CN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1、将软件的压缩文件复制到你的电脑本地磁盘D.E.F均可，先选中该软件包然后点右键击进行解压，点击解压到。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8010" name="图片 -21474826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4400" y="1787525"/>
            <a:ext cx="47752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902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2902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2903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2903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0A6A0B8-4078-4661-B5A8-03AF6E9E56D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903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BA1FA79-C4F6-420F-87CD-C35CBF04534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29033" name="文本框 1"/>
          <p:cNvSpPr txBox="1">
            <a:spLocks noChangeArrowheads="1"/>
          </p:cNvSpPr>
          <p:nvPr/>
        </p:nvSpPr>
        <p:spPr bwMode="auto">
          <a:xfrm>
            <a:off x="835025" y="873125"/>
            <a:ext cx="7245350" cy="639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、解压完成会自动生成对应文件夹，点击进入之后，选择utility这个文件夹（这步是对前面已经安装过欧姆龙软件的情况）。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29034" name="图片 -21474826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925" y="1443038"/>
            <a:ext cx="4530725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005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005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005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3005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0773770-C4FA-49DA-97E3-F6B5761DB0F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005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D653A28-B1BF-410B-98F1-53E471DA8F6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30057" name="图片 -21474826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3888" y="977900"/>
            <a:ext cx="5065712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107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107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107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3107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5E07FC3-F7E7-499D-8B8A-2BCED79EBC6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108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124845B-CC9D-4A6F-A446-F28EDC0CCF7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31081" name="图片 -21474826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825" y="825500"/>
            <a:ext cx="559435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210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210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210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3210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58CB54F-8A1A-4183-99EB-4883B38A6FA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210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973E3A8-D864-46DC-8BD7-4E529D51F9A7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32105" name="图片 -21474826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5013" y="1430338"/>
            <a:ext cx="5064125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312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312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312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pic>
        <p:nvPicPr>
          <p:cNvPr id="133127" name="图片 -21474826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463" y="809625"/>
            <a:ext cx="70770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414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414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415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pic>
        <p:nvPicPr>
          <p:cNvPr id="134151" name="图片 -21474826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75" y="804863"/>
            <a:ext cx="71755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3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663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6632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55" y="843280"/>
            <a:ext cx="7418070" cy="4189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03780" y="1350010"/>
            <a:ext cx="5275580" cy="1325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注意：假如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win7 64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位系统安装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Developer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软件在安装过程中出现提示不支持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win7 64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位系统，不用理会，直接点击确定即可，软件会自动完成安装。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517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517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517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pic>
        <p:nvPicPr>
          <p:cNvPr id="135175" name="图片 -21474826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9025" y="793750"/>
            <a:ext cx="6965950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619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619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619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pic>
        <p:nvPicPr>
          <p:cNvPr id="136199" name="图片 -21474826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2113" y="744538"/>
            <a:ext cx="5611812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D853D33-1439-48DB-BADB-4A9FFD5B73B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6201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2A75D38-1440-4C5F-B5B3-13A2A93A8B8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722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722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722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3722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D2CB315-459A-4A02-9B62-4024316D820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722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6E89D58-8B2C-4BFF-AA1D-462E5CA1B6D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37225" name="图片 -21474826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4613" y="793750"/>
            <a:ext cx="6627812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824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824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824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3824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585E601-CF7B-459C-BFA4-031244BB821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824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3BD782D-9C92-4C60-91D6-A965144D4CE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8249" name="文本框 1"/>
          <p:cNvSpPr txBox="1">
            <a:spLocks noChangeArrowheads="1"/>
          </p:cNvSpPr>
          <p:nvPr/>
        </p:nvSpPr>
        <p:spPr bwMode="auto">
          <a:xfrm>
            <a:off x="877888" y="1219200"/>
            <a:ext cx="7158037" cy="1736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、在完成卸载后，接下来就是开始安装欧姆龙软件了。在安装欧姆龙软件过程中要注意：在卸载原有的软件后电脑关机重启；安装生存的欧姆龙文件夹要用英文命名并将安装路径改为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F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其中一个磁盘；安装欧姆龙软件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9.5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版本的序列号 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1600-0201-1347-5300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926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3926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3927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3927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F78E03D-0845-4D2B-9A66-2D26AF71526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3927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1EC5B1F-5FF8-4C75-A1E0-A59761282BE7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39273" name="图片 -21474826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0" y="804863"/>
            <a:ext cx="5397500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029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029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029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029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515B56A-3891-493C-8A63-190E3DE22E1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029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1098226-7B07-4548-AB83-92794E241D2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0297" name="图片 -21474826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1150938"/>
            <a:ext cx="6792913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131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131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131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131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E700199-B703-4026-B60C-D6169BC250F5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132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BC71B68-45C8-443F-B126-0D7CCBC353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1321" name="图片 -21474826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6888" y="823913"/>
            <a:ext cx="5608637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234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234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234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234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C8AE9B9-E65F-47CD-BD79-F6D5B5C43B1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234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48BDCAF-AAAF-4C54-A044-9A2F93A3C71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2345" name="图片 -21474826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1213" y="728663"/>
            <a:ext cx="4983162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336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336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336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336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C2851E8-D4ED-40F6-A2F4-08C83D8E8AD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3368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4CECDFA-79E4-4E4D-AAB7-70E02475E2A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3369" name="图片 -21474826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804863"/>
            <a:ext cx="54800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438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438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439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439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B18B7A4-7607-4575-98F4-C9CB68F7F7E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439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3B57859-74D7-438A-BB0E-85B370EF4F1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4393" name="图片 -21474826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938" y="798513"/>
            <a:ext cx="5064125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65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1C5CEB53-33C1-4178-8437-30E4FB04460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765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259600B-4C0B-4811-B5B3-DFCD338DC557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2765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2765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27656" name="文本框 8200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30" y="1802765"/>
            <a:ext cx="3685540" cy="1537970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541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541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541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541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4BF24BE-3693-4B8A-927B-5F5ABE6C4F00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541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B44539A-5004-4F6A-A32E-66CD9195E4D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5417" name="图片 -21474826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9275" y="844550"/>
            <a:ext cx="55054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643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643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643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643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17FF456-8B5D-4A8C-8877-FF86D1D83E4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644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EF5A9C4-EA22-49B0-92A9-8D40110544A4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6441" name="图片 -21474826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803275"/>
            <a:ext cx="4562475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746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746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746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746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A8F3F99-4D5E-41A4-8ED0-EAA05FFD734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746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8CBC99B-F33C-4441-AFE9-A2F77268D49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7465" name="图片 -21474826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7088" y="846138"/>
            <a:ext cx="4949825" cy="420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848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848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848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848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D57BBDF-0F47-4363-B276-EA44219BE48E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848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56F2767-5233-47C4-A3ED-AE5DB7D4121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8489" name="图片 -2147482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4363" y="806450"/>
            <a:ext cx="5578475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950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4950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4951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4951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FF638AA-22BD-4EF0-B2CC-17E7FECD087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4951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53FE152-A0CC-434E-ADAD-3FC5E17B0D0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49513" name="图片 -21474825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8463" y="844550"/>
            <a:ext cx="6002337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053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053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053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053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97D8251-AF0A-434F-B14B-A867BC53916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053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7AF7B77-929A-44C2-AD80-DD525910691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0537" name="图片 -21474825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025" y="800100"/>
            <a:ext cx="49339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155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155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155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155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B73C611-7501-4474-AE64-7BCE7BF0B1E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156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C50B862-2A86-4322-B01C-EFFB5AF2F6B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1561" name="图片 -21474825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5813" y="793750"/>
            <a:ext cx="5032375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258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258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en-US" altLang="zh-CN" sz="2400" b="1" smtClean="0">
                <a:solidFill>
                  <a:srgbClr val="7F7F7F"/>
                </a:solidFill>
              </a:rPr>
              <a:t>CX ONE 4.3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258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258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7596470-69B2-40F6-B700-CB9363AAE33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258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855A168-B229-48B0-8F94-AD5AF489148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2585" name="图片 -21474825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738" y="852488"/>
            <a:ext cx="47847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360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360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其他软件介绍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360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360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09F5527-D00A-4D93-89B5-3DCC0F44D90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360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2F579B2-6FD4-40BD-9887-2C8EEAB10A1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3609" name="文本框 6153"/>
          <p:cNvSpPr txBox="1">
            <a:spLocks noChangeArrowheads="1"/>
          </p:cNvSpPr>
          <p:nvPr/>
        </p:nvSpPr>
        <p:spPr bwMode="auto">
          <a:xfrm>
            <a:off x="1044575" y="1708150"/>
            <a:ext cx="6840538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四、其他软件介绍</a:t>
            </a:r>
            <a:endParaRPr lang="zh-CN" altLang="en-US" sz="32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462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462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463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463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C7F1C55-95A5-4856-87F2-0C73F1F1B19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463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0BFEB1D-9EF2-4342-ABFD-73B096EA701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4633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5838" y="3132138"/>
            <a:ext cx="47720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4" name="文本框 2"/>
          <p:cNvSpPr txBox="1">
            <a:spLocks noChangeArrowheads="1"/>
          </p:cNvSpPr>
          <p:nvPr/>
        </p:nvSpPr>
        <p:spPr bwMode="auto">
          <a:xfrm>
            <a:off x="920750" y="984250"/>
            <a:ext cx="7073900" cy="2147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组态王软件的安装步骤：</a:t>
            </a:r>
            <a:endParaRPr lang="zh-CN" altLang="en-US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把软件压缩包进行解压，解压生成文件夹后，就可以直接去点击文件夹里面的光盘图标进行安装。软件界面中有三个选项，安装组态王程序，安装组态王驱动程序和安装组态王加密驱动程序。只需要点击安装组态王程序进行安装，软件会自动安装驱动程序。</a:t>
            </a:r>
            <a:endParaRPr lang="zh-CN" altLang="en-US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72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7F0E234-35DE-492C-9B31-57796C347556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072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E73C2E2-B106-437E-A72B-5448D673902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072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072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30728" name="文本框 10249"/>
          <p:cNvSpPr txBox="1">
            <a:spLocks noChangeArrowheads="1"/>
          </p:cNvSpPr>
          <p:nvPr/>
        </p:nvSpPr>
        <p:spPr bwMode="auto">
          <a:xfrm>
            <a:off x="869950" y="1157288"/>
            <a:ext cx="7702550" cy="329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现有常用的GX仿真软件：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 GX Simulator 6-C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 GX Simulator 7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GX Simulator6-C与GX Simulator 7的区别：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1、GX Simulator6-C是中文版，GX Simulator 7是英文版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2、GX Simulator6-C不支持FX3U的仿真，而GX Simulator 7   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</a:rPr>
              <a:t>      则支持。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565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565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565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565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C996DD8-E194-40F7-A536-DC5D5E1731B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565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7307F16-EE92-4AC8-8EA9-06C0A5CAEF37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5657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175" y="893763"/>
            <a:ext cx="481965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667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667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6678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B687363-7D9A-4576-BCD4-C071606CFA0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6679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7B03E08-114A-47D0-8534-83932F0B2DB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6680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306513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770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770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770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770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DB3675C-EEA3-47A9-AC13-DE5FAAEF54F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770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FCF485F-22B2-4EEA-80D0-50E622FCFE6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7705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263650"/>
            <a:ext cx="4800600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872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872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872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872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302DABB-AC8D-44AA-8ED1-FBE1F683991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872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CB86642-7D63-44E0-899F-51B05E5B2AC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872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133475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974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5974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5975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5975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083A6B6-3492-47C8-B1A6-639E469522C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5975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7FA13C0-66AF-4BDD-B83F-5B046BF8816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59753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8950" y="1566863"/>
            <a:ext cx="30861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77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077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077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077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BC990EA-085C-4FD9-A90C-EF37FB6B0EE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077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0051653-55E5-4333-B3AF-09120864291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077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209675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179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179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179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179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D9E5101-48C2-4CB5-AF8D-E66323650598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180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3ECB41B-9DCD-43EB-9D38-BE832C0B822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1801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190625"/>
            <a:ext cx="48006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282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282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282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282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F2E0A0C-C010-4141-A464-22467FE1F87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282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31DFCF2-D106-40C0-9D8F-83D4F3682A97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282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209675"/>
            <a:ext cx="4800600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384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384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384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pic>
        <p:nvPicPr>
          <p:cNvPr id="16384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0" y="796925"/>
            <a:ext cx="7493000" cy="423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486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486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487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487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11FA6D7-0F57-41E5-850F-5F16D6282418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487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9D9E134-EC98-4905-B22C-40CCF6E22A2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4873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133475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B68D4FC-1908-4F06-A78B-DA9E793AF5D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5BEB0AD-82E4-4840-BAE1-7A60E8D362A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10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三菱软件介绍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4104" name="文本框 6152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105" name="文本框 6153"/>
          <p:cNvSpPr txBox="1">
            <a:spLocks noChangeArrowheads="1"/>
          </p:cNvSpPr>
          <p:nvPr/>
        </p:nvSpPr>
        <p:spPr bwMode="auto">
          <a:xfrm>
            <a:off x="1037590" y="512445"/>
            <a:ext cx="6840538" cy="822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  <a:endParaRPr lang="zh-CN" altLang="en-US" sz="32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34" name="文本框 7"/>
          <p:cNvSpPr txBox="1">
            <a:spLocks noChangeArrowheads="1"/>
          </p:cNvSpPr>
          <p:nvPr/>
        </p:nvSpPr>
        <p:spPr bwMode="auto">
          <a:xfrm>
            <a:off x="865505" y="1282065"/>
            <a:ext cx="7413625" cy="3830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二、西门子软件介绍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………………………………………………………83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2.1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西门子软件介绍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……………………………………………………84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2.2 </a:t>
            </a:r>
            <a:r>
              <a:rPr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西门子S7-</a:t>
            </a:r>
            <a:r>
              <a:rPr 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</a:t>
            </a:r>
            <a:r>
              <a:rPr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00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软件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88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2.3 </a:t>
            </a:r>
            <a:r>
              <a:rPr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西门子S7-</a:t>
            </a:r>
            <a:r>
              <a:rPr 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2</a:t>
            </a:r>
            <a:r>
              <a:rPr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00 SMART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 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………………………………………116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2.4 </a:t>
            </a:r>
            <a:r>
              <a:rPr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西门子S7-300</a:t>
            </a:r>
            <a:r>
              <a:rPr 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…………………………………………………128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2.5 WinCC Flexible 2008</a:t>
            </a:r>
            <a:r>
              <a:rPr lang="zh-CN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触摸屏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…………………………………174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2.6 WinCC </a:t>
            </a:r>
            <a:r>
              <a:rPr 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6.2</a:t>
            </a:r>
            <a:r>
              <a:rPr 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组态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………………………………………………188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2.7 WinCC </a:t>
            </a:r>
            <a:r>
              <a:rPr 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7.0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组态软件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………………………………………………233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31752" name="文本框 11272"/>
          <p:cNvSpPr txBox="1">
            <a:spLocks noChangeArrowheads="1"/>
          </p:cNvSpPr>
          <p:nvPr/>
        </p:nvSpPr>
        <p:spPr bwMode="auto">
          <a:xfrm>
            <a:off x="806450" y="876300"/>
            <a:ext cx="7521575" cy="1325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编程软件安装好之后再安装仿真软件，同样先解压，然后再双击进入解压出来的文件夹，再点击里面的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setup.exe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进行安装，直接一直点击下一步即可完成。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1753" name="图片 112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4413" y="1768475"/>
            <a:ext cx="48418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589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589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589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589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C643845-3A7A-4C53-AD78-A0666B42EEFE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589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F641273-F570-4DA9-9721-54A5D2110F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589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955675"/>
            <a:ext cx="4800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691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691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691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691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5F6D929-BADD-4884-ABA9-F13B1EA3D09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692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CCFB023-13F8-4188-BED0-924F7D68FB4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6921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016000"/>
            <a:ext cx="4800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794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794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794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794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C3F39A3-6118-4AFE-9DAC-0C44601DD22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794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42E7F475-DDB5-454D-A360-86D8CC1C39C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794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955675"/>
            <a:ext cx="4800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896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896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896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896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D45BEFE-9B01-4677-BD07-28E5BFA346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896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07C870D-BCC4-4646-BFA4-EDD772EC7684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896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955675"/>
            <a:ext cx="48006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998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6998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6999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6999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BB939D2-473D-4687-B35F-4C78CA1DC12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6999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EA36A15-B994-45B0-83FF-FDD44A0F16F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69993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965200"/>
            <a:ext cx="4800600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101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101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7101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7101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8065A61-FED6-4399-B8C9-3048F097183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101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3F5BC2C4-D20A-4E23-B522-AFF49E0AD66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101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003300"/>
            <a:ext cx="48006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203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203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7203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7203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D6869A7-3D61-430A-AC2A-1F9555EFAFB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204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C2C2D9D6-BD54-4CC1-AC25-B536986AEFB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2041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004888"/>
            <a:ext cx="4800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306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306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73062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73063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FA94B7D-DF27-408A-B31D-4BC4D2DB7D1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3064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1F8BB34-01E4-4940-9172-FC4FEE7B4EE5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306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862013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408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408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74086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7408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2C26F31-74DF-4053-8279-17219168AD4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408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99B5C36-6CDB-4D56-8637-C5D80149D38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408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862013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510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510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75110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75111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D568915-0C72-4FCA-85C3-4DC669DC672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5112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0A91329-AAC7-4FA7-9763-F84F493E8A15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5113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862013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35" y="1753235"/>
            <a:ext cx="3935095" cy="1637030"/>
          </a:xfrm>
          <a:prstGeom prst="rect">
            <a:avLst/>
          </a:prstGeom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613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613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76134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76135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46C39A5-C23F-49FF-990A-89CAD39538E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6136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4526813-EE9B-4A03-9242-0AAD4E2666E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613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862013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715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715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177158" name="文本框 101"/>
          <p:cNvSpPr txBox="1">
            <a:spLocks noChangeArrowheads="1"/>
          </p:cNvSpPr>
          <p:nvPr/>
        </p:nvSpPr>
        <p:spPr bwMode="auto">
          <a:xfrm>
            <a:off x="4010025" y="6754813"/>
            <a:ext cx="50800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</a:rPr>
              <a:t>，然后电脑后在后续一段时间内都会出现这个提示。这个是无法卸载的！要后续等待一段时间，才会慢慢消失。</a:t>
            </a:r>
            <a:endParaRPr lang="zh-CN" altLang="en-US"/>
          </a:p>
        </p:txBody>
      </p:sp>
      <p:sp>
        <p:nvSpPr>
          <p:cNvPr id="177159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4232054-DC01-4F9F-A091-64B31998347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7160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3F74C84-AF63-45BB-8C89-4C5BE3F04AE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pic>
        <p:nvPicPr>
          <p:cNvPr id="177161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862013"/>
            <a:ext cx="48006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818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818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178182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847725"/>
            <a:ext cx="74866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920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17920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组态王软件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179206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093788"/>
            <a:ext cx="4800600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7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FBE804A-FC19-4D8C-B683-E7B11DCB9FC0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79208" name="灯片编号占位符 5"/>
          <p:cNvSpPr>
            <a:spLocks noGrp="1" noChangeArrowheads="1"/>
          </p:cNvSpPr>
          <p:nvPr/>
        </p:nvSpPr>
        <p:spPr bwMode="auto">
          <a:xfrm>
            <a:off x="6542088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F475F9C-176D-4245-8FCD-3BBFFAF87CEC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Picture 5" descr="F:\商业计划书\9.3腾讯会议\115927073021506277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1288" y="2517775"/>
            <a:ext cx="800100" cy="723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3" descr="F:\商业计划书\9.3腾讯会议\54(24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00" y="1616075"/>
            <a:ext cx="766763" cy="630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矩形 5"/>
          <p:cNvSpPr/>
          <p:nvPr/>
        </p:nvSpPr>
        <p:spPr>
          <a:xfrm>
            <a:off x="4822825" y="1690688"/>
            <a:ext cx="1820863" cy="482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>
              <a:spcBef>
                <a:spcPct val="20000"/>
              </a:spcBef>
            </a:pPr>
            <a:r>
              <a:rPr lang="en-US" altLang="zh-CN" sz="2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RonaldHoo</a:t>
            </a:r>
            <a:endParaRPr lang="en-US" altLang="zh-CN" sz="24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23556" name="等腰三角形 8"/>
          <p:cNvSpPr/>
          <p:nvPr/>
        </p:nvSpPr>
        <p:spPr>
          <a:xfrm>
            <a:off x="6337300" y="1851025"/>
            <a:ext cx="5372100" cy="3516313"/>
          </a:xfrm>
          <a:prstGeom prst="triangle">
            <a:avLst>
              <a:gd name="adj" fmla="val 50000"/>
            </a:avLst>
          </a:prstGeom>
          <a:solidFill>
            <a:srgbClr val="00B0F0"/>
          </a:solidFill>
          <a:ln w="9525">
            <a:noFill/>
          </a:ln>
        </p:spPr>
        <p:txBody>
          <a:bodyPr anchor="t"/>
          <a:p>
            <a:pPr lvl="0" indent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7" name="矩形 10"/>
          <p:cNvSpPr/>
          <p:nvPr/>
        </p:nvSpPr>
        <p:spPr>
          <a:xfrm>
            <a:off x="7113588" y="4227513"/>
            <a:ext cx="2032000" cy="646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>
              <a:spcBef>
                <a:spcPct val="20000"/>
              </a:spcBef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信息暴露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8" name="虚尾箭头 13"/>
          <p:cNvSpPr/>
          <p:nvPr/>
        </p:nvSpPr>
        <p:spPr>
          <a:xfrm rot="-5400000">
            <a:off x="1608138" y="3927475"/>
            <a:ext cx="431800" cy="598488"/>
          </a:xfrm>
          <a:custGeom>
            <a:avLst/>
            <a:gdLst/>
            <a:ahLst/>
            <a:cxnLst>
              <a:cxn ang="0">
                <a:pos x="0" y="149511"/>
              </a:cxn>
              <a:cxn ang="0">
                <a:pos x="13501" y="149511"/>
              </a:cxn>
              <a:cxn ang="0">
                <a:pos x="13501" y="448532"/>
              </a:cxn>
              <a:cxn ang="0">
                <a:pos x="0" y="448532"/>
              </a:cxn>
              <a:cxn ang="0">
                <a:pos x="0" y="149511"/>
              </a:cxn>
              <a:cxn ang="0">
                <a:pos x="27002" y="149511"/>
              </a:cxn>
              <a:cxn ang="0">
                <a:pos x="54004" y="149511"/>
              </a:cxn>
              <a:cxn ang="0">
                <a:pos x="54004" y="448532"/>
              </a:cxn>
              <a:cxn ang="0">
                <a:pos x="27002" y="448532"/>
              </a:cxn>
              <a:cxn ang="0">
                <a:pos x="27002" y="149511"/>
              </a:cxn>
              <a:cxn ang="0">
                <a:pos x="67505" y="149511"/>
              </a:cxn>
              <a:cxn ang="0">
                <a:pos x="216015" y="149511"/>
              </a:cxn>
              <a:cxn ang="0">
                <a:pos x="216015" y="0"/>
              </a:cxn>
              <a:cxn ang="0">
                <a:pos x="432030" y="299022"/>
              </a:cxn>
              <a:cxn ang="0">
                <a:pos x="216015" y="598043"/>
              </a:cxn>
              <a:cxn ang="0">
                <a:pos x="216015" y="448532"/>
              </a:cxn>
              <a:cxn ang="0">
                <a:pos x="67505" y="448532"/>
              </a:cxn>
              <a:cxn ang="0">
                <a:pos x="67505" y="149511"/>
              </a:cxn>
            </a:cxnLst>
            <a:pathLst>
              <a:path w="432030" h="598043">
                <a:moveTo>
                  <a:pt x="0" y="149511"/>
                </a:moveTo>
                <a:lnTo>
                  <a:pt x="13501" y="149511"/>
                </a:lnTo>
                <a:lnTo>
                  <a:pt x="13501" y="448532"/>
                </a:lnTo>
                <a:lnTo>
                  <a:pt x="0" y="448532"/>
                </a:lnTo>
                <a:lnTo>
                  <a:pt x="0" y="149511"/>
                </a:lnTo>
                <a:close/>
                <a:moveTo>
                  <a:pt x="27002" y="149511"/>
                </a:moveTo>
                <a:lnTo>
                  <a:pt x="54004" y="149511"/>
                </a:lnTo>
                <a:lnTo>
                  <a:pt x="54004" y="448532"/>
                </a:lnTo>
                <a:lnTo>
                  <a:pt x="27002" y="448532"/>
                </a:lnTo>
                <a:lnTo>
                  <a:pt x="27002" y="149511"/>
                </a:lnTo>
                <a:close/>
                <a:moveTo>
                  <a:pt x="67505" y="149511"/>
                </a:moveTo>
                <a:lnTo>
                  <a:pt x="216015" y="149511"/>
                </a:lnTo>
                <a:lnTo>
                  <a:pt x="216015" y="0"/>
                </a:lnTo>
                <a:lnTo>
                  <a:pt x="432030" y="299022"/>
                </a:lnTo>
                <a:lnTo>
                  <a:pt x="216015" y="598043"/>
                </a:lnTo>
                <a:lnTo>
                  <a:pt x="216015" y="448532"/>
                </a:lnTo>
                <a:lnTo>
                  <a:pt x="67505" y="448532"/>
                </a:lnTo>
                <a:lnTo>
                  <a:pt x="67505" y="149511"/>
                </a:lnTo>
                <a:close/>
              </a:path>
            </a:pathLst>
          </a:custGeom>
          <a:solidFill>
            <a:srgbClr val="00B0F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23559" name="矩形 14"/>
          <p:cNvSpPr/>
          <p:nvPr/>
        </p:nvSpPr>
        <p:spPr>
          <a:xfrm>
            <a:off x="293688" y="4462463"/>
            <a:ext cx="3184525" cy="3698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用手机微信扫一扫即可加我哦</a:t>
            </a:r>
            <a:endParaRPr lang="zh-CN" altLang="en-US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0" name="矩形 9"/>
          <p:cNvSpPr/>
          <p:nvPr/>
        </p:nvSpPr>
        <p:spPr>
          <a:xfrm>
            <a:off x="4032250" y="2736850"/>
            <a:ext cx="2492375" cy="36988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lvl="0" indent="0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可以跟小蔡老师</a:t>
            </a: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私聊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61" name="日期占位符 1"/>
          <p:cNvSpPr/>
          <p:nvPr>
            <p:ph type="dt" sz="half" idx="10"/>
          </p:nvPr>
        </p:nvSpPr>
        <p:spPr>
          <a:xfrm>
            <a:off x="457200" y="4767263"/>
            <a:ext cx="2133600" cy="274637"/>
          </a:xfrm>
        </p:spPr>
        <p:txBody>
          <a:bodyPr anchor="ctr"/>
          <a:p>
            <a:pPr indent="0" eaLnBrk="0" hangingPunct="0"/>
            <a:fld id="{BB962C8B-B14F-4D97-AF65-F5344CB8AC3E}" type="datetime1">
              <a:rPr lang="zh-CN" altLang="en-US" dirty="0">
                <a:solidFill>
                  <a:srgbClr val="898989"/>
                </a:solidFill>
              </a:rPr>
            </a:fld>
            <a:endParaRPr lang="zh-CN" altLang="en-US" dirty="0">
              <a:solidFill>
                <a:srgbClr val="898989"/>
              </a:solidFill>
            </a:endParaRPr>
          </a:p>
        </p:txBody>
      </p:sp>
      <p:pic>
        <p:nvPicPr>
          <p:cNvPr id="23562" name="图片 1" descr="微信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77888"/>
            <a:ext cx="3132138" cy="3132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灯片编号占位符 5"/>
          <p:cNvSpPr txBox="1"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1C0FA81-9ADE-48B9-9DE2-B3220EBB062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180227" name="Line 5"/>
          <p:cNvSpPr>
            <a:spLocks noChangeShapeType="1"/>
          </p:cNvSpPr>
          <p:nvPr/>
        </p:nvSpPr>
        <p:spPr bwMode="auto">
          <a:xfrm flipV="1">
            <a:off x="331788" y="574675"/>
            <a:ext cx="7912100" cy="9525"/>
          </a:xfrm>
          <a:prstGeom prst="line">
            <a:avLst/>
          </a:prstGeom>
          <a:noFill/>
          <a:ln w="28575">
            <a:solidFill>
              <a:srgbClr val="93B3D7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80228" name="Picture 2"/>
          <p:cNvPicPr>
            <a:picLocks noChangeAspect="1" noChangeArrowheads="1"/>
          </p:cNvPicPr>
          <p:nvPr/>
        </p:nvPicPr>
        <p:blipFill>
          <a:blip r:embed="rId1"/>
          <a:srcRect l="217" t="92223" r="19957" b="4445"/>
          <a:stretch>
            <a:fillRect/>
          </a:stretch>
        </p:blipFill>
        <p:spPr bwMode="auto">
          <a:xfrm>
            <a:off x="-1017588" y="4857750"/>
            <a:ext cx="909955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0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0" name="TextBox 7"/>
          <p:cNvSpPr>
            <a:spLocks noChangeArrowheads="1"/>
          </p:cNvSpPr>
          <p:nvPr/>
        </p:nvSpPr>
        <p:spPr bwMode="auto">
          <a:xfrm>
            <a:off x="4572000" y="4867275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pic>
        <p:nvPicPr>
          <p:cNvPr id="180231" name="图片 1" descr="PPT背景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0"/>
            <a:ext cx="9124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139950"/>
            <a:ext cx="24669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3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5" y="1193800"/>
            <a:ext cx="4561840" cy="32188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5" y="1193165"/>
            <a:ext cx="4561840" cy="321881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566545"/>
            <a:ext cx="3085465" cy="20097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80" y="1193800"/>
            <a:ext cx="4561840" cy="32188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15" y="1193800"/>
            <a:ext cx="4561840" cy="32188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" y="848995"/>
            <a:ext cx="7321550" cy="413512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E5F80B4-ADC1-4540-9ED4-0C625C35B3E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5074A627-5AD3-46FB-B68E-3AAA4B84F05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17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17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Simulator仿真软件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565" y="1889760"/>
            <a:ext cx="3658235" cy="15265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7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9FB361D-5636-48CE-B201-9A6D80CD7AB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277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2A12920-43EC-46B4-8481-89F60FB3834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277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277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Developer软件图标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32776" name="文本框 1"/>
          <p:cNvSpPr txBox="1">
            <a:spLocks noChangeArrowheads="1"/>
          </p:cNvSpPr>
          <p:nvPr/>
        </p:nvSpPr>
        <p:spPr bwMode="auto">
          <a:xfrm>
            <a:off x="1006475" y="1182688"/>
            <a:ext cx="6904038" cy="2149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注意：安装完成软件不会自动出现在桌面的，可以在开始-所有程序-MELSOFT，找到GX Developer，再点击右键，发送到桌面快捷方式，这样桌面就会出现如下图所示的图标；而仿真软件没有单独的图标，是集成在编程软件里面的，软件里面的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梯形图逻辑测试启动</a:t>
            </a:r>
            <a:r>
              <a:rPr lang="en-US" altLang="zh-CN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图标即是仿真。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2777" name="图片 1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4263" y="3254375"/>
            <a:ext cx="1666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B68D4FC-1908-4F06-A78B-DA9E793AF5D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5BEB0AD-82E4-4840-BAE1-7A60E8D362A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10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三菱软件介绍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4104" name="文本框 6152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105" name="文本框 6153"/>
          <p:cNvSpPr txBox="1">
            <a:spLocks noChangeArrowheads="1"/>
          </p:cNvSpPr>
          <p:nvPr/>
        </p:nvSpPr>
        <p:spPr bwMode="auto">
          <a:xfrm>
            <a:off x="1037590" y="728980"/>
            <a:ext cx="6840538" cy="822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  <a:endParaRPr lang="zh-CN" altLang="en-US" sz="32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34" name="文本框 7"/>
          <p:cNvSpPr txBox="1">
            <a:spLocks noChangeArrowheads="1"/>
          </p:cNvSpPr>
          <p:nvPr/>
        </p:nvSpPr>
        <p:spPr bwMode="auto">
          <a:xfrm>
            <a:off x="865505" y="1425575"/>
            <a:ext cx="7413625" cy="2971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三、欧姆龙软件介绍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………………………………………………………255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3.1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欧姆龙软件介绍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……………………………………………………256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3.2 </a:t>
            </a:r>
            <a:r>
              <a:rPr 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CX Programmer 9.3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软件 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257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3.3 </a:t>
            </a:r>
            <a:r>
              <a:rPr 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CX ONE 4.3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……………………………………………………263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四、其他</a:t>
            </a:r>
            <a:r>
              <a:rPr 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软件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………………………………………………………………288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4.1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组态王软件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…………………………………………………………289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79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379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Developer软件图标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3798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113" y="790575"/>
            <a:ext cx="7599362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82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988EF35E-93B3-49BD-A858-BEE2CD3E235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482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7E40FA6-B130-454F-B6AA-01C0FA83D00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482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482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Developer软件界面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4824" name="图片 194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75" y="912813"/>
            <a:ext cx="74612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89E38D8-3466-4C86-8F55-D0FA7874A19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584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5FC6698-FC75-466B-869E-516E1710226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584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584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常见的安装出错问题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35848" name="图片 122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8663" y="1830388"/>
            <a:ext cx="21907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文本框 12298"/>
          <p:cNvSpPr txBox="1">
            <a:spLocks noChangeArrowheads="1"/>
          </p:cNvSpPr>
          <p:nvPr/>
        </p:nvSpPr>
        <p:spPr bwMode="auto">
          <a:xfrm>
            <a:off x="1133475" y="1563688"/>
            <a:ext cx="1081088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出错1、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0" name="文本框 12301"/>
          <p:cNvSpPr txBox="1">
            <a:spLocks noChangeArrowheads="1"/>
          </p:cNvSpPr>
          <p:nvPr/>
        </p:nvSpPr>
        <p:spPr bwMode="auto">
          <a:xfrm>
            <a:off x="2700338" y="915988"/>
            <a:ext cx="5357812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常见的安装出错问题</a:t>
            </a:r>
            <a:endParaRPr lang="zh-CN" altLang="en-US" sz="2800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1" name="文本框 12298"/>
          <p:cNvSpPr txBox="1">
            <a:spLocks noChangeArrowheads="1"/>
          </p:cNvSpPr>
          <p:nvPr/>
        </p:nvSpPr>
        <p:spPr bwMode="auto">
          <a:xfrm>
            <a:off x="1133475" y="3276600"/>
            <a:ext cx="6234113" cy="1600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解决方法：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、先卸载三菱编程软件及仿真软件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、再删除注册表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、重新安装软件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86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06FF72AC-3F18-4DE3-B5F3-E2513EF0F60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686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1048A9A5-E941-4D19-A3B6-F24C8CFE93B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687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687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常见的安装出错问题</a:t>
            </a:r>
            <a:endParaRPr lang="zh-CN" altLang="en-US" sz="2400" b="1" smtClean="0"/>
          </a:p>
        </p:txBody>
      </p:sp>
      <p:pic>
        <p:nvPicPr>
          <p:cNvPr id="36872" name="图片 133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538" y="1752600"/>
            <a:ext cx="28940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3" name="文本框 13324"/>
          <p:cNvSpPr txBox="1">
            <a:spLocks noChangeArrowheads="1"/>
          </p:cNvSpPr>
          <p:nvPr/>
        </p:nvSpPr>
        <p:spPr bwMode="auto">
          <a:xfrm>
            <a:off x="728663" y="1336675"/>
            <a:ext cx="7458075" cy="365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1、点击“开始”按钮。</a:t>
            </a:r>
            <a:r>
              <a:rPr lang="zh-CN" altLang="en-US" sz="1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、选择“运行”，再输入regedit，点击确定。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6874" name="文本框 13328"/>
          <p:cNvSpPr txBox="1">
            <a:spLocks noChangeArrowheads="1"/>
          </p:cNvSpPr>
          <p:nvPr/>
        </p:nvSpPr>
        <p:spPr bwMode="auto">
          <a:xfrm>
            <a:off x="728663" y="941388"/>
            <a:ext cx="2881312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注册表的删除方法：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6875" name="图片 133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900" y="2398713"/>
            <a:ext cx="309562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89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91195DD-02E1-434C-913B-C1256B250005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789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3C30BE2-DD4D-455D-B6CE-D37F20FD760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789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789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常见的安装出错问题</a:t>
            </a:r>
            <a:endParaRPr lang="zh-CN" altLang="en-US" sz="2400" b="1" smtClean="0"/>
          </a:p>
        </p:txBody>
      </p:sp>
      <p:sp>
        <p:nvSpPr>
          <p:cNvPr id="37896" name="文本框 13324"/>
          <p:cNvSpPr txBox="1">
            <a:spLocks noChangeArrowheads="1"/>
          </p:cNvSpPr>
          <p:nvPr/>
        </p:nvSpPr>
        <p:spPr bwMode="auto">
          <a:xfrm>
            <a:off x="728663" y="911225"/>
            <a:ext cx="745807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、下图是打开的注册列表编辑器界面。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7897" name="图片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76350"/>
            <a:ext cx="7004050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91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DAA6EC4-51B3-42F5-83AD-D655FCA1C9AF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891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190F1F2-E43B-4A99-9DAC-09C152BE3187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891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891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常见的安装出错问题</a:t>
            </a:r>
            <a:endParaRPr lang="zh-CN" altLang="en-US" sz="2400" b="1" smtClean="0"/>
          </a:p>
        </p:txBody>
      </p:sp>
      <p:pic>
        <p:nvPicPr>
          <p:cNvPr id="38920" name="图片 133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4515" y="3053715"/>
            <a:ext cx="21875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图片 133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683" y="2885758"/>
            <a:ext cx="23622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文本框 13324"/>
          <p:cNvSpPr txBox="1">
            <a:spLocks noChangeArrowheads="1"/>
          </p:cNvSpPr>
          <p:nvPr/>
        </p:nvSpPr>
        <p:spPr bwMode="auto">
          <a:xfrm>
            <a:off x="728663" y="728663"/>
            <a:ext cx="7458075" cy="21488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、点击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HKEY_LOCAL-MACHINE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前面的加号；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、在打开的文件夹中找到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SOFTWARE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，点击前面的加号；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、找到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MITSUBISHI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，并点击鼠标右键，将该文件夹删除。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、如果删除了该文件夹还没用，那么再打开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HKEY_CURRENT_UESR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里面的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SOFTWARE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，再找到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MITSUBISHI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删除。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94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48C54F1D-8549-4164-A267-9E31F0DB0795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994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0A8F42D-4B1F-4BE8-A509-FC729E2F19F4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994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994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  <a:sym typeface="宋体" panose="02010600030101010101" pitchFamily="2" charset="-122"/>
              </a:rPr>
              <a:t>常见的安装出错问题</a:t>
            </a:r>
            <a:endParaRPr lang="zh-CN" altLang="en-US" sz="2400" b="1" smtClean="0"/>
          </a:p>
        </p:txBody>
      </p:sp>
      <p:pic>
        <p:nvPicPr>
          <p:cNvPr id="39944" name="图片 122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722438"/>
            <a:ext cx="4905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文本框 12299"/>
          <p:cNvSpPr txBox="1">
            <a:spLocks noChangeArrowheads="1"/>
          </p:cNvSpPr>
          <p:nvPr/>
        </p:nvSpPr>
        <p:spPr bwMode="auto">
          <a:xfrm>
            <a:off x="695325" y="1419225"/>
            <a:ext cx="1152525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出错2、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9946" name="文本框 12300"/>
          <p:cNvSpPr txBox="1">
            <a:spLocks noChangeArrowheads="1"/>
          </p:cNvSpPr>
          <p:nvPr/>
        </p:nvSpPr>
        <p:spPr bwMode="auto">
          <a:xfrm>
            <a:off x="684213" y="3076575"/>
            <a:ext cx="12954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出错3、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9947" name="文本框 12301"/>
          <p:cNvSpPr txBox="1">
            <a:spLocks noChangeArrowheads="1"/>
          </p:cNvSpPr>
          <p:nvPr/>
        </p:nvSpPr>
        <p:spPr bwMode="auto">
          <a:xfrm>
            <a:off x="2700338" y="915988"/>
            <a:ext cx="5357812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常见的安装出错问题</a:t>
            </a:r>
            <a:endParaRPr lang="zh-CN" altLang="en-US" sz="2800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9948" name="图片 123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435350"/>
            <a:ext cx="82042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6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774A12C-6ADC-4DBE-AEAD-CE9F8E2B8B4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096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5297781-BD1A-4DFB-959D-FEF16CA89C7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096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096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  <a:sym typeface="宋体" panose="02010600030101010101" pitchFamily="2" charset="-122"/>
              </a:rPr>
              <a:t>常见的安装出错问题</a:t>
            </a:r>
            <a:endParaRPr lang="zh-CN" altLang="en-US" sz="2400" b="1" smtClean="0"/>
          </a:p>
        </p:txBody>
      </p:sp>
      <p:sp>
        <p:nvSpPr>
          <p:cNvPr id="40968" name="文本框 12299"/>
          <p:cNvSpPr txBox="1">
            <a:spLocks noChangeArrowheads="1"/>
          </p:cNvSpPr>
          <p:nvPr/>
        </p:nvSpPr>
        <p:spPr bwMode="auto">
          <a:xfrm>
            <a:off x="901700" y="862013"/>
            <a:ext cx="7112000" cy="26971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解决办法：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、把软件压缩包直接放到根目录，如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盘、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盘；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、再解压压缩包；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、再把解压出来的文件夹的各层文件夹的名称改短一点；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096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0763" y="2633663"/>
            <a:ext cx="456247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98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E39BC40-24E8-48D9-AFA2-03E9F68AD1CE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98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179EF84-62D7-4B0C-93F7-8BCBE8FB771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99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199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1992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1993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6680200" cy="639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、先将软件的压缩文件复制到你的电脑本地磁盘D.E.F均可，然后双击进行解压，点击解压到。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1994" name="图片 1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913" y="1700213"/>
            <a:ext cx="59023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01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4C32F20-11AB-491A-BAA8-6E0A9E98802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301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FF9327F-EDEC-4FC6-8DA1-B1CFDD5D2CA7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301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301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3016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3017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6680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、出现如下图所示，直接点击确定。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3018" name="图片 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1425575"/>
            <a:ext cx="433705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0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B68D4FC-1908-4F06-A78B-DA9E793AF5D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5BEB0AD-82E4-4840-BAE1-7A60E8D362A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10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三菱软件介绍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4104" name="文本框 6152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105" name="文本框 6153"/>
          <p:cNvSpPr txBox="1">
            <a:spLocks noChangeArrowheads="1"/>
          </p:cNvSpPr>
          <p:nvPr/>
        </p:nvSpPr>
        <p:spPr bwMode="auto">
          <a:xfrm>
            <a:off x="1044575" y="1708150"/>
            <a:ext cx="6840538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一、三菱软件介绍</a:t>
            </a:r>
            <a:endParaRPr lang="zh-CN" altLang="en-US" sz="32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4041" name="文本框 2"/>
          <p:cNvSpPr txBox="1">
            <a:spLocks noChangeArrowheads="1"/>
          </p:cNvSpPr>
          <p:nvPr/>
        </p:nvSpPr>
        <p:spPr bwMode="auto">
          <a:xfrm>
            <a:off x="887413" y="938213"/>
            <a:ext cx="7140575" cy="13255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、双击进入解压出来的文件夹，再点击里面的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setup.exe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进行安装，直接一直点击下一步即可完成。安装过程中还需要输入公司名等，随便输入即可，序列号跟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GX Developer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编程软件一样为：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570-986818410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4042" name="图片 1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5038" y="2257425"/>
            <a:ext cx="47339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60450"/>
            <a:ext cx="4799965" cy="341884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1951990"/>
            <a:ext cx="3715385" cy="123888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0" y="115951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0" y="1158875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0" y="118110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0" y="1180465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154430"/>
            <a:ext cx="4799965" cy="341884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881505"/>
            <a:ext cx="6807200" cy="137985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95" y="1861185"/>
            <a:ext cx="3937000" cy="14211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12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三菱软件介绍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5128" name="文本框 6152"/>
          <p:cNvSpPr txBox="1">
            <a:spLocks noChangeArrowheads="1"/>
          </p:cNvSpPr>
          <p:nvPr/>
        </p:nvSpPr>
        <p:spPr bwMode="auto">
          <a:xfrm>
            <a:off x="688975" y="1304925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5129" name="文本框 2"/>
          <p:cNvSpPr txBox="1">
            <a:spLocks noChangeArrowheads="1"/>
          </p:cNvSpPr>
          <p:nvPr/>
        </p:nvSpPr>
        <p:spPr bwMode="auto">
          <a:xfrm>
            <a:off x="617538" y="2216150"/>
            <a:ext cx="547687" cy="1644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sz="24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三菱软件</a:t>
            </a:r>
            <a:endParaRPr lang="zh-CN" altLang="en-US" sz="24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263650" y="1592263"/>
            <a:ext cx="352425" cy="3176587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131" name="文本框 4"/>
          <p:cNvSpPr txBox="1">
            <a:spLocks noChangeArrowheads="1"/>
          </p:cNvSpPr>
          <p:nvPr/>
        </p:nvSpPr>
        <p:spPr bwMode="auto">
          <a:xfrm>
            <a:off x="1616075" y="1762125"/>
            <a:ext cx="214153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三菱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PLC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编程软件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32" name="文本框 5"/>
          <p:cNvSpPr txBox="1">
            <a:spLocks noChangeArrowheads="1"/>
          </p:cNvSpPr>
          <p:nvPr/>
        </p:nvSpPr>
        <p:spPr bwMode="auto">
          <a:xfrm>
            <a:off x="1616075" y="4324350"/>
            <a:ext cx="1876425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三菱触摸屏软件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3554413" y="1225550"/>
            <a:ext cx="331787" cy="15113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134" name="文本框 7"/>
          <p:cNvSpPr txBox="1">
            <a:spLocks noChangeArrowheads="1"/>
          </p:cNvSpPr>
          <p:nvPr/>
        </p:nvSpPr>
        <p:spPr bwMode="auto">
          <a:xfrm>
            <a:off x="3886200" y="1227138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Developer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：不带仿真软件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35" name="文本框 8"/>
          <p:cNvSpPr txBox="1">
            <a:spLocks noChangeArrowheads="1"/>
          </p:cNvSpPr>
          <p:nvPr/>
        </p:nvSpPr>
        <p:spPr bwMode="auto">
          <a:xfrm>
            <a:off x="3886200" y="1798638"/>
            <a:ext cx="35687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WORKS2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：自带仿真软件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36" name="文本框 9"/>
          <p:cNvSpPr txBox="1">
            <a:spLocks noChangeArrowheads="1"/>
          </p:cNvSpPr>
          <p:nvPr/>
        </p:nvSpPr>
        <p:spPr bwMode="auto">
          <a:xfrm>
            <a:off x="1616075" y="3322638"/>
            <a:ext cx="21415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三菱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PLC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仿真软件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3554413" y="2952750"/>
            <a:ext cx="331787" cy="1106488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138" name="文本框 12"/>
          <p:cNvSpPr txBox="1">
            <a:spLocks noChangeArrowheads="1"/>
          </p:cNvSpPr>
          <p:nvPr/>
        </p:nvSpPr>
        <p:spPr bwMode="auto">
          <a:xfrm>
            <a:off x="3886200" y="3027363"/>
            <a:ext cx="433228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Simulator 6-C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：中文版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不支持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3U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仿真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39" name="文本框 13"/>
          <p:cNvSpPr txBox="1">
            <a:spLocks noChangeArrowheads="1"/>
          </p:cNvSpPr>
          <p:nvPr/>
        </p:nvSpPr>
        <p:spPr bwMode="auto">
          <a:xfrm>
            <a:off x="3886200" y="3687763"/>
            <a:ext cx="38417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Simulator 7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：英文版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支持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3U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仿真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3371850" y="4506913"/>
            <a:ext cx="514350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1" name="文本框 15"/>
          <p:cNvSpPr txBox="1">
            <a:spLocks noChangeArrowheads="1"/>
          </p:cNvSpPr>
          <p:nvPr/>
        </p:nvSpPr>
        <p:spPr bwMode="auto">
          <a:xfrm>
            <a:off x="3981450" y="4325938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GT WORKS3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：自带仿真软件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42" name="文本框 16"/>
          <p:cNvSpPr txBox="1">
            <a:spLocks noChangeArrowheads="1"/>
          </p:cNvSpPr>
          <p:nvPr/>
        </p:nvSpPr>
        <p:spPr bwMode="auto">
          <a:xfrm>
            <a:off x="3886200" y="2370138"/>
            <a:ext cx="356870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WORKS3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：最新版软件</a:t>
            </a:r>
            <a:endParaRPr lang="en-US" altLang="zh-CN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6942138" y="1689100"/>
            <a:ext cx="125412" cy="5842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144" name="文本框 18"/>
          <p:cNvSpPr txBox="1">
            <a:spLocks noChangeArrowheads="1"/>
          </p:cNvSpPr>
          <p:nvPr/>
        </p:nvSpPr>
        <p:spPr bwMode="auto">
          <a:xfrm>
            <a:off x="7007225" y="1670050"/>
            <a:ext cx="1381125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32</a:t>
            </a:r>
            <a:r>
              <a:rPr lang="zh-CN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位版本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45" name="文本框 19"/>
          <p:cNvSpPr txBox="1">
            <a:spLocks noChangeArrowheads="1"/>
          </p:cNvSpPr>
          <p:nvPr/>
        </p:nvSpPr>
        <p:spPr bwMode="auto">
          <a:xfrm>
            <a:off x="7007225" y="1938338"/>
            <a:ext cx="1381125" cy="334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64</a:t>
            </a:r>
            <a:r>
              <a:rPr lang="zh-CN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位版本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左大括号 21"/>
          <p:cNvSpPr/>
          <p:nvPr/>
        </p:nvSpPr>
        <p:spPr>
          <a:xfrm>
            <a:off x="6942138" y="1085850"/>
            <a:ext cx="125412" cy="584200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147" name="文本框 22"/>
          <p:cNvSpPr txBox="1">
            <a:spLocks noChangeArrowheads="1"/>
          </p:cNvSpPr>
          <p:nvPr/>
        </p:nvSpPr>
        <p:spPr bwMode="auto">
          <a:xfrm>
            <a:off x="7007225" y="1017588"/>
            <a:ext cx="1381125" cy="334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8.52</a:t>
            </a:r>
            <a:r>
              <a:rPr lang="zh-CN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版本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148" name="文本框 23"/>
          <p:cNvSpPr txBox="1">
            <a:spLocks noChangeArrowheads="1"/>
          </p:cNvSpPr>
          <p:nvPr/>
        </p:nvSpPr>
        <p:spPr bwMode="auto">
          <a:xfrm>
            <a:off x="7007225" y="1352550"/>
            <a:ext cx="1381125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8.86</a:t>
            </a:r>
            <a:r>
              <a:rPr lang="zh-CN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版本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03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C64DE03-C19D-4E08-B960-604CEEF092F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BAF7447-B164-441D-A169-F60F2079872B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403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403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404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65" y="114808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06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981455A-0DEB-45E3-8738-825C9DF6844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506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6D89C93-4979-46AC-A9BD-28F26C24CD2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506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506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</a:t>
            </a:r>
            <a:endParaRPr lang="zh-CN" altLang="en-US" smtClean="0"/>
          </a:p>
        </p:txBody>
      </p:sp>
      <p:sp>
        <p:nvSpPr>
          <p:cNvPr id="45064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5065" name="文本框 2"/>
          <p:cNvSpPr txBox="1">
            <a:spLocks noChangeArrowheads="1"/>
          </p:cNvSpPr>
          <p:nvPr/>
        </p:nvSpPr>
        <p:spPr bwMode="auto">
          <a:xfrm>
            <a:off x="887413" y="1173163"/>
            <a:ext cx="714057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4、GX WORKS2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软件安装好后，会自动在桌面生成图标，软件图标如下图所示。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5066" name="图片 1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441575"/>
            <a:ext cx="1371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08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608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</a:t>
            </a:r>
            <a:r>
              <a:rPr lang="en-US" altLang="zh-CN" sz="2400" b="1" smtClean="0">
                <a:solidFill>
                  <a:srgbClr val="7F7F7F"/>
                </a:solidFill>
              </a:rPr>
              <a:t>WOKR2</a:t>
            </a:r>
            <a:r>
              <a:rPr lang="zh-CN" altLang="en-US" sz="2400" b="1" smtClean="0">
                <a:solidFill>
                  <a:srgbClr val="7F7F7F"/>
                </a:solidFill>
              </a:rPr>
              <a:t>软件界面</a:t>
            </a:r>
            <a:endParaRPr lang="zh-CN" altLang="en-US" smtClean="0"/>
          </a:p>
        </p:txBody>
      </p:sp>
      <p:sp>
        <p:nvSpPr>
          <p:cNvPr id="46086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46087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825" y="841375"/>
            <a:ext cx="76993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89E38D8-3466-4C86-8F55-D0FA7874A19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584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5FC6698-FC75-466B-869E-516E1710226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584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584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常见的安装出错问题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35849" name="文本框 12298"/>
          <p:cNvSpPr txBox="1">
            <a:spLocks noChangeArrowheads="1"/>
          </p:cNvSpPr>
          <p:nvPr/>
        </p:nvSpPr>
        <p:spPr bwMode="auto">
          <a:xfrm>
            <a:off x="1133475" y="1563688"/>
            <a:ext cx="1081088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出错1、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0" name="文本框 12301"/>
          <p:cNvSpPr txBox="1">
            <a:spLocks noChangeArrowheads="1"/>
          </p:cNvSpPr>
          <p:nvPr/>
        </p:nvSpPr>
        <p:spPr bwMode="auto">
          <a:xfrm>
            <a:off x="2700338" y="915988"/>
            <a:ext cx="5357812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常见的安装出错问题</a:t>
            </a:r>
            <a:endParaRPr lang="zh-CN" altLang="en-US" sz="2800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8435e5dde71190efefb74c5ac81b9d16fcfa60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20" y="1653540"/>
            <a:ext cx="4775835" cy="278638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6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774A12C-6ADC-4DBE-AEAD-CE9F8E2B8B4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096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5297781-BD1A-4DFB-959D-FEF16CA89C7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096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096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  <a:sym typeface="宋体" panose="02010600030101010101" pitchFamily="2" charset="-122"/>
              </a:rPr>
              <a:t>常见的安装出错问题</a:t>
            </a:r>
            <a:endParaRPr lang="zh-CN" altLang="en-US" sz="2400" b="1" smtClean="0"/>
          </a:p>
        </p:txBody>
      </p:sp>
      <p:sp>
        <p:nvSpPr>
          <p:cNvPr id="40968" name="文本框 12299"/>
          <p:cNvSpPr txBox="1">
            <a:spLocks noChangeArrowheads="1"/>
          </p:cNvSpPr>
          <p:nvPr/>
        </p:nvSpPr>
        <p:spPr bwMode="auto">
          <a:xfrm>
            <a:off x="1016000" y="1403033"/>
            <a:ext cx="7112000" cy="31089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解决办法：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、先卸载干净软件；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、再删除注册表，方法同前面描述；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、再重新安装软件，建议安装到另一个路径；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、如果还是无法解决问题，建议重装系统。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289E38D8-3466-4C86-8F55-D0FA7874A19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584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F5FC6698-FC75-466B-869E-516E1710226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3584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3584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常见的安装出错问题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35849" name="文本框 12298"/>
          <p:cNvSpPr txBox="1">
            <a:spLocks noChangeArrowheads="1"/>
          </p:cNvSpPr>
          <p:nvPr/>
        </p:nvSpPr>
        <p:spPr bwMode="auto">
          <a:xfrm>
            <a:off x="913130" y="1550670"/>
            <a:ext cx="696150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出错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、GX works2模拟仿真时提示无法与PLC通信的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错误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，代码为&lt;ES:01808201&gt;。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5850" name="文本框 12301"/>
          <p:cNvSpPr txBox="1">
            <a:spLocks noChangeArrowheads="1"/>
          </p:cNvSpPr>
          <p:nvPr/>
        </p:nvSpPr>
        <p:spPr bwMode="auto">
          <a:xfrm>
            <a:off x="2700338" y="915988"/>
            <a:ext cx="5357812" cy="517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FF33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常见的安装出错问题</a:t>
            </a:r>
            <a:endParaRPr lang="zh-CN" altLang="en-US" sz="2800">
              <a:solidFill>
                <a:srgbClr val="FF33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655" y="2581275"/>
            <a:ext cx="3780790" cy="195262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964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774A12C-6ADC-4DBE-AEAD-CE9F8E2B8B4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0965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5297781-BD1A-4DFB-959D-FEF16CA89C7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0966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0967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  <a:sym typeface="宋体" panose="02010600030101010101" pitchFamily="2" charset="-122"/>
              </a:rPr>
              <a:t>常见的安装出错问题</a:t>
            </a:r>
            <a:endParaRPr lang="zh-CN" altLang="en-US" sz="2400" b="1" smtClean="0"/>
          </a:p>
        </p:txBody>
      </p:sp>
      <p:sp>
        <p:nvSpPr>
          <p:cNvPr id="40968" name="文本框 12299"/>
          <p:cNvSpPr txBox="1">
            <a:spLocks noChangeArrowheads="1"/>
          </p:cNvSpPr>
          <p:nvPr/>
        </p:nvSpPr>
        <p:spPr bwMode="auto">
          <a:xfrm>
            <a:off x="690880" y="1133475"/>
            <a:ext cx="7237095" cy="4343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解决办法：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、模拟仿真用的是标准TCP/IP通讯协议，如果无法启动模拟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仿真，可能TCP/IP被高优先级的软件所影响。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、目前会影响GX WORKS2仿真无法使用的软件有迅雷，风 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         行，PPS、游戏软件，他们都有共同的问题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——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网络加速器。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、软件卸载完了后，还留了一个隐藏的GAME VPN，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进</a:t>
            </a:r>
            <a:endParaRPr lang="en-US" altLang="zh-CN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入网络连接里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将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那个连接删了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             4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、如果无法解决问题，建议重装系统。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10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3EDFF36-B7BC-471B-8FCC-54E0FA39024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710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84329E0A-09C1-4C6C-A7A2-07E700B94B4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711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711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7112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7113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6680200" cy="639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、先将软件的压缩文件复制到你的电脑本地磁盘D.E.F均可，然后双击进行解压，点击解压到。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7114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1730375"/>
            <a:ext cx="63722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813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A2B4F601-8CE0-4CFE-8DAC-08381B7F31EA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813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0A1CA27-72D0-46DD-9B65-F41E54ABE666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813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813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8136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8137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6680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、出现如下图所示，直接点击确定。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8138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3775" y="1431925"/>
            <a:ext cx="438785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49161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7366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3、双击进入解压出来的文件夹，再点击里面的setup.exe进行安装，直接一直点击下一步即可完成。安装过程中还需要输入公司名等，随便输入即可，序列号跟GX Developer编程软件一样为：570-986818410。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9162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163" y="1866900"/>
            <a:ext cx="51244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E433EBC6-2973-4838-8AE7-E371F19DCBE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14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EE1D51F3-D7AF-4FE3-AA26-1AE221FA0A02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15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615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三菱软件介绍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6152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3988" y="1457325"/>
            <a:ext cx="50673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图片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2650" y="2559050"/>
            <a:ext cx="34480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图片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25" y="3619500"/>
            <a:ext cx="1724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文本框 7"/>
          <p:cNvSpPr txBox="1">
            <a:spLocks noChangeArrowheads="1"/>
          </p:cNvSpPr>
          <p:nvPr/>
        </p:nvSpPr>
        <p:spPr bwMode="auto">
          <a:xfrm>
            <a:off x="869950" y="1560513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Developer8.86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156" name="文本框 8"/>
          <p:cNvSpPr txBox="1">
            <a:spLocks noChangeArrowheads="1"/>
          </p:cNvSpPr>
          <p:nvPr/>
        </p:nvSpPr>
        <p:spPr bwMode="auto">
          <a:xfrm>
            <a:off x="869950" y="2671763"/>
            <a:ext cx="35687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GX WORKS2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157" name="文本框 15"/>
          <p:cNvSpPr txBox="1">
            <a:spLocks noChangeArrowheads="1"/>
          </p:cNvSpPr>
          <p:nvPr/>
        </p:nvSpPr>
        <p:spPr bwMode="auto">
          <a:xfrm>
            <a:off x="869950" y="3689350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GT WORKS3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触摸屏软件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176020"/>
            <a:ext cx="4799965" cy="341884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0" y="1903730"/>
            <a:ext cx="4006850" cy="133604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65" y="1137285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0" y="106045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30" y="115951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098550"/>
            <a:ext cx="6190615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65" y="118110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154430"/>
            <a:ext cx="4799965" cy="341884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365" y="119126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5" y="1060450"/>
            <a:ext cx="485711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2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2497CA0-90A1-4AE9-A4BA-941F27F5F07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173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24A38F45-5CD8-4BCA-998B-E1FD097361C4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717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717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7176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7177" name="图片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1825625"/>
            <a:ext cx="5953125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6680200" cy="6397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、先将软件的压缩文件复制到你的电脑本地磁盘D.E.F均可，然后双击进行解压，点击解压到。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65" y="1683385"/>
            <a:ext cx="3785235" cy="177673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15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5139C2C8-10E0-4174-94A3-87BF01F24A3D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9DE32CDF-EB2A-465D-B09E-390DA28C9E8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4915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4915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4916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430" y="1148080"/>
            <a:ext cx="5590540" cy="340931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0180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6448CE4-722F-4FB9-B542-94CF4AEB6199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0181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653CF92-1FEF-4501-8875-84D1E51D2365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0182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0183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</a:t>
            </a:r>
            <a:endParaRPr lang="zh-CN" altLang="en-US" smtClean="0"/>
          </a:p>
        </p:txBody>
      </p:sp>
      <p:sp>
        <p:nvSpPr>
          <p:cNvPr id="50184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50185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73660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4、GX WORKS2软件安装好后，软件图标如下图所示。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GT Designer3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是触摸屏画面编辑软件，</a:t>
            </a:r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GT Simulator3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是触摸屏仿真软件。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0186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2788" y="2413000"/>
            <a:ext cx="2409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0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120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</a:t>
            </a:r>
            <a:r>
              <a:rPr lang="en-US" altLang="zh-CN" sz="2400" b="1" smtClean="0">
                <a:solidFill>
                  <a:srgbClr val="7F7F7F"/>
                </a:solidFill>
              </a:rPr>
              <a:t>T</a:t>
            </a:r>
            <a:r>
              <a:rPr lang="zh-CN" altLang="en-US" sz="2400" b="1" smtClean="0">
                <a:solidFill>
                  <a:srgbClr val="7F7F7F"/>
                </a:solidFill>
              </a:rPr>
              <a:t> </a:t>
            </a:r>
            <a:r>
              <a:rPr lang="en-US" altLang="zh-CN" sz="2400" b="1" smtClean="0">
                <a:solidFill>
                  <a:srgbClr val="7F7F7F"/>
                </a:solidFill>
              </a:rPr>
              <a:t>WOKR3</a:t>
            </a:r>
            <a:r>
              <a:rPr lang="zh-CN" altLang="en-US" sz="2400" b="1" smtClean="0">
                <a:solidFill>
                  <a:srgbClr val="7F7F7F"/>
                </a:solidFill>
              </a:rPr>
              <a:t>触摸屏软件界面</a:t>
            </a:r>
            <a:endParaRPr lang="zh-CN" altLang="en-US" smtClean="0"/>
          </a:p>
        </p:txBody>
      </p:sp>
      <p:sp>
        <p:nvSpPr>
          <p:cNvPr id="51206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51207" name="图片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835025"/>
            <a:ext cx="7616825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228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5337A71-B454-41B5-9225-FF595C3C3903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2229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476AE9B-0B26-4860-A7D0-7C2B0C8A8478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2230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2231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52232" name="文本框 6152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52233" name="文本框 6153"/>
          <p:cNvSpPr txBox="1">
            <a:spLocks noChangeArrowheads="1"/>
          </p:cNvSpPr>
          <p:nvPr/>
        </p:nvSpPr>
        <p:spPr bwMode="auto">
          <a:xfrm>
            <a:off x="1044575" y="1708150"/>
            <a:ext cx="6840538" cy="822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二、西门子软件介绍</a:t>
            </a:r>
            <a:endParaRPr lang="zh-CN" altLang="en-US" sz="32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25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3254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53255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53256" name="文本框 6152"/>
          <p:cNvSpPr txBox="1">
            <a:spLocks noChangeArrowheads="1"/>
          </p:cNvSpPr>
          <p:nvPr/>
        </p:nvSpPr>
        <p:spPr bwMode="auto">
          <a:xfrm>
            <a:off x="727075" y="87630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53257" name="文本框 2"/>
          <p:cNvSpPr txBox="1">
            <a:spLocks noChangeArrowheads="1"/>
          </p:cNvSpPr>
          <p:nvPr/>
        </p:nvSpPr>
        <p:spPr bwMode="auto">
          <a:xfrm>
            <a:off x="617538" y="1827213"/>
            <a:ext cx="547687" cy="16462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r>
              <a:rPr lang="zh-CN" altLang="en-US" sz="24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西门子软件</a:t>
            </a:r>
            <a:endParaRPr lang="zh-CN" altLang="en-US" sz="24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1301750" y="1163638"/>
            <a:ext cx="352425" cy="3825875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3259" name="文本框 4"/>
          <p:cNvSpPr txBox="1">
            <a:spLocks noChangeArrowheads="1"/>
          </p:cNvSpPr>
          <p:nvPr/>
        </p:nvSpPr>
        <p:spPr bwMode="auto">
          <a:xfrm>
            <a:off x="1654175" y="1333500"/>
            <a:ext cx="214153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西门子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S7-200PLC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60" name="文本框 5"/>
          <p:cNvSpPr txBox="1">
            <a:spLocks noChangeArrowheads="1"/>
          </p:cNvSpPr>
          <p:nvPr/>
        </p:nvSpPr>
        <p:spPr bwMode="auto">
          <a:xfrm>
            <a:off x="1654175" y="3895725"/>
            <a:ext cx="21415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西门子触摸屏软件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3592513" y="796925"/>
            <a:ext cx="331787" cy="1509713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3262" name="文本框 7"/>
          <p:cNvSpPr txBox="1">
            <a:spLocks noChangeArrowheads="1"/>
          </p:cNvSpPr>
          <p:nvPr/>
        </p:nvSpPr>
        <p:spPr bwMode="auto">
          <a:xfrm>
            <a:off x="3924300" y="798513"/>
            <a:ext cx="38417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 MicroWIN SP9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标准版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63" name="文本框 8"/>
          <p:cNvSpPr txBox="1">
            <a:spLocks noChangeArrowheads="1"/>
          </p:cNvSpPr>
          <p:nvPr/>
        </p:nvSpPr>
        <p:spPr bwMode="auto">
          <a:xfrm>
            <a:off x="3924300" y="1370013"/>
            <a:ext cx="4867275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 MicroWIN SP9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直接安装版</a:t>
            </a:r>
            <a:r>
              <a:rPr lang="zh-CN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（支持</a:t>
            </a:r>
            <a:r>
              <a:rPr lang="en-US" altLang="zh-CN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64</a:t>
            </a:r>
            <a:r>
              <a:rPr lang="zh-CN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位系统）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64" name="文本框 9"/>
          <p:cNvSpPr txBox="1">
            <a:spLocks noChangeArrowheads="1"/>
          </p:cNvSpPr>
          <p:nvPr/>
        </p:nvSpPr>
        <p:spPr bwMode="auto">
          <a:xfrm>
            <a:off x="1654175" y="3198813"/>
            <a:ext cx="2141538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西门子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S7-300PLC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65" name="文本框 12"/>
          <p:cNvSpPr txBox="1">
            <a:spLocks noChangeArrowheads="1"/>
          </p:cNvSpPr>
          <p:nvPr/>
        </p:nvSpPr>
        <p:spPr bwMode="auto">
          <a:xfrm>
            <a:off x="3994150" y="2978150"/>
            <a:ext cx="4332288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 V5.5CH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编程软件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66" name="文本框 13"/>
          <p:cNvSpPr txBox="1">
            <a:spLocks noChangeArrowheads="1"/>
          </p:cNvSpPr>
          <p:nvPr/>
        </p:nvSpPr>
        <p:spPr bwMode="auto">
          <a:xfrm>
            <a:off x="3994150" y="3421063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S7-PLCSIM V5.4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仿真软件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3676650" y="4076700"/>
            <a:ext cx="514350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8" name="文本框 15"/>
          <p:cNvSpPr txBox="1">
            <a:spLocks noChangeArrowheads="1"/>
          </p:cNvSpPr>
          <p:nvPr/>
        </p:nvSpPr>
        <p:spPr bwMode="auto">
          <a:xfrm>
            <a:off x="4340225" y="3895725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WinCC Flexible 2008</a:t>
            </a:r>
            <a:endParaRPr lang="en-US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69" name="文本框 16"/>
          <p:cNvSpPr txBox="1">
            <a:spLocks noChangeArrowheads="1"/>
          </p:cNvSpPr>
          <p:nvPr/>
        </p:nvSpPr>
        <p:spPr bwMode="auto">
          <a:xfrm>
            <a:off x="3924300" y="1941513"/>
            <a:ext cx="500538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S7-200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仿真软件、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S7-200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模拟器</a:t>
            </a:r>
            <a:r>
              <a:rPr lang="en-US" altLang="zh-CN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6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非官方）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3676650" y="2978150"/>
            <a:ext cx="247650" cy="808038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3271" name="文本框 20"/>
          <p:cNvSpPr txBox="1">
            <a:spLocks noChangeArrowheads="1"/>
          </p:cNvSpPr>
          <p:nvPr/>
        </p:nvSpPr>
        <p:spPr bwMode="auto">
          <a:xfrm>
            <a:off x="1654175" y="4500563"/>
            <a:ext cx="21415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西门子组态软件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3676650" y="4681538"/>
            <a:ext cx="514350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左大括号 25"/>
          <p:cNvSpPr/>
          <p:nvPr/>
        </p:nvSpPr>
        <p:spPr>
          <a:xfrm>
            <a:off x="4340225" y="4341813"/>
            <a:ext cx="206375" cy="727075"/>
          </a:xfrm>
          <a:prstGeom prst="lef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3274" name="文本框 26"/>
          <p:cNvSpPr txBox="1">
            <a:spLocks noChangeArrowheads="1"/>
          </p:cNvSpPr>
          <p:nvPr/>
        </p:nvSpPr>
        <p:spPr bwMode="auto">
          <a:xfrm>
            <a:off x="4546600" y="4341813"/>
            <a:ext cx="38417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WinCC 6.2</a:t>
            </a:r>
            <a:endParaRPr lang="en-US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75" name="文本框 27"/>
          <p:cNvSpPr txBox="1">
            <a:spLocks noChangeArrowheads="1"/>
          </p:cNvSpPr>
          <p:nvPr/>
        </p:nvSpPr>
        <p:spPr bwMode="auto">
          <a:xfrm>
            <a:off x="4546600" y="4773613"/>
            <a:ext cx="38417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WinCC 7.0</a:t>
            </a:r>
            <a:endParaRPr lang="en-US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3276" name="文本框 4"/>
          <p:cNvSpPr txBox="1">
            <a:spLocks noChangeArrowheads="1"/>
          </p:cNvSpPr>
          <p:nvPr/>
        </p:nvSpPr>
        <p:spPr bwMode="auto">
          <a:xfrm>
            <a:off x="1684338" y="2466975"/>
            <a:ext cx="2141537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S7-200 SMART PLC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3676650" y="2647950"/>
            <a:ext cx="514350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8" name="文本框 15"/>
          <p:cNvSpPr txBox="1">
            <a:spLocks noChangeArrowheads="1"/>
          </p:cNvSpPr>
          <p:nvPr/>
        </p:nvSpPr>
        <p:spPr bwMode="auto">
          <a:xfrm>
            <a:off x="4340225" y="2466975"/>
            <a:ext cx="38417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 Microwin SMART</a:t>
            </a:r>
            <a:endParaRPr lang="en-US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276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D3EC2AFC-99BF-4DEC-BCFA-67EE2BCAF99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4277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B8382EBD-6C2F-48D8-B8D9-83ECA731ACA0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427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54279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2638" y="1541463"/>
            <a:ext cx="19526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图片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988" y="917575"/>
            <a:ext cx="1752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图片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3138" y="3432175"/>
            <a:ext cx="15525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图片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5513" y="4098925"/>
            <a:ext cx="16668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文本框 28"/>
          <p:cNvSpPr txBox="1">
            <a:spLocks noChangeArrowheads="1"/>
          </p:cNvSpPr>
          <p:nvPr/>
        </p:nvSpPr>
        <p:spPr bwMode="auto">
          <a:xfrm>
            <a:off x="941388" y="1016000"/>
            <a:ext cx="384175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 MicroWIN SP9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标准版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4284" name="文本框 29"/>
          <p:cNvSpPr txBox="1">
            <a:spLocks noChangeArrowheads="1"/>
          </p:cNvSpPr>
          <p:nvPr/>
        </p:nvSpPr>
        <p:spPr bwMode="auto">
          <a:xfrm>
            <a:off x="958850" y="1658938"/>
            <a:ext cx="486727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STEP 7 MicroWIN SP9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直接安装版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4285" name="文本框 30"/>
          <p:cNvSpPr txBox="1">
            <a:spLocks noChangeArrowheads="1"/>
          </p:cNvSpPr>
          <p:nvPr/>
        </p:nvSpPr>
        <p:spPr bwMode="auto">
          <a:xfrm>
            <a:off x="958850" y="2300288"/>
            <a:ext cx="5006975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S7-200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仿真软件、</a:t>
            </a:r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S7-200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模拟器</a:t>
            </a:r>
            <a:endParaRPr lang="zh-CN" altLang="en-US" sz="16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4286" name="文本框 31"/>
          <p:cNvSpPr txBox="1">
            <a:spLocks noChangeArrowheads="1"/>
          </p:cNvSpPr>
          <p:nvPr/>
        </p:nvSpPr>
        <p:spPr bwMode="auto">
          <a:xfrm>
            <a:off x="968375" y="3516313"/>
            <a:ext cx="433228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 V5.5CH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编程软件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4287" name="文本框 32"/>
          <p:cNvSpPr txBox="1">
            <a:spLocks noChangeArrowheads="1"/>
          </p:cNvSpPr>
          <p:nvPr/>
        </p:nvSpPr>
        <p:spPr bwMode="auto">
          <a:xfrm>
            <a:off x="968375" y="4168775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S7-PLCSIM V5.4 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仿真软件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4288" name="图片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5988" y="2212975"/>
            <a:ext cx="347503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9" name="文本框 15"/>
          <p:cNvSpPr txBox="1">
            <a:spLocks noChangeArrowheads="1"/>
          </p:cNvSpPr>
          <p:nvPr/>
        </p:nvSpPr>
        <p:spPr bwMode="auto">
          <a:xfrm>
            <a:off x="968375" y="2905125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STEP 7 Microwin SMART</a:t>
            </a:r>
            <a:endParaRPr lang="en-US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4290" name="图片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5988" y="2854325"/>
            <a:ext cx="17526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530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30419052-CAB0-4255-9ABA-66BA8B6817DB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530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9F53AB6-7561-4C39-A1CB-C0928F105809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530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西门子软件介绍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55303" name="图片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44600"/>
            <a:ext cx="1714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图片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814638"/>
            <a:ext cx="501808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图片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4150" y="2009775"/>
            <a:ext cx="33051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图片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662363"/>
            <a:ext cx="16383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7" name="文本框 15"/>
          <p:cNvSpPr txBox="1">
            <a:spLocks noChangeArrowheads="1"/>
          </p:cNvSpPr>
          <p:nvPr/>
        </p:nvSpPr>
        <p:spPr bwMode="auto">
          <a:xfrm>
            <a:off x="917575" y="1314450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WinCC Flexible 2008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触摸屏软件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5308" name="文本框 26"/>
          <p:cNvSpPr txBox="1">
            <a:spLocks noChangeArrowheads="1"/>
          </p:cNvSpPr>
          <p:nvPr/>
        </p:nvSpPr>
        <p:spPr bwMode="auto">
          <a:xfrm>
            <a:off x="917575" y="2219325"/>
            <a:ext cx="384175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WinCC 6.2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组态软件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5309" name="文本框 27"/>
          <p:cNvSpPr txBox="1">
            <a:spLocks noChangeArrowheads="1"/>
          </p:cNvSpPr>
          <p:nvPr/>
        </p:nvSpPr>
        <p:spPr bwMode="auto">
          <a:xfrm>
            <a:off x="917575" y="3662363"/>
            <a:ext cx="3841750" cy="3667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WinCC 7.0</a:t>
            </a:r>
            <a:r>
              <a:rPr lang="zh-CN" altLang="en-US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组态软件</a:t>
            </a:r>
            <a:endParaRPr lang="zh-CN" altLang="en-US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324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86094B2E-9BEF-4346-B27E-07F6CE28A22E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6325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DCCA5FAC-D618-4424-A875-8C33896D3DDA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6326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56327" name="Text Box 10"/>
          <p:cNvSpPr txBox="1">
            <a:spLocks noChangeArrowheads="1"/>
          </p:cNvSpPr>
          <p:nvPr/>
        </p:nvSpPr>
        <p:spPr bwMode="auto">
          <a:xfrm>
            <a:off x="714375" y="1239838"/>
            <a:ext cx="7488238" cy="15160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现今较常用软件版本有：STEP 7-Micro/WIN SP6，STEP 7-Micro/WIN SP9普通版，不支持win7 64位；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STEP 7-Micro/WIN SP9直接安装版，该版本可以支持WIN7 64位系统。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6328" name="Text Box 10"/>
          <p:cNvSpPr txBox="1">
            <a:spLocks noChangeArrowheads="1"/>
          </p:cNvSpPr>
          <p:nvPr/>
        </p:nvSpPr>
        <p:spPr bwMode="auto">
          <a:xfrm>
            <a:off x="714375" y="2755900"/>
            <a:ext cx="7488238" cy="11604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STEP 7-Micro/WIN SP9直接安装版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下载链接地址如下：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u="sng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http://bbs.jcpeixun.com/thread-47026-1-1.html</a:t>
            </a:r>
            <a:endParaRPr lang="zh-CN" altLang="en-US" u="sng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7348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FE95B200-018B-449B-A211-3C11C1177027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7349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BDFCBA3-DF7B-499D-95FE-6AE4376E4A43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7350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900113" y="1131888"/>
            <a:ext cx="7127875" cy="603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普通版安装步骤</a:t>
            </a: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900113" y="1995488"/>
            <a:ext cx="7488237" cy="2228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1. 先安装Microwin直接安装补丁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双击Microwin直接安装补丁，出现是否确认将补丁中的信息添加进注册表，点击是就可以了，待提示补丁信息成功输入注册表，再点击确定。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再点击setup.exe进行安装</a:t>
            </a:r>
            <a:endParaRPr lang="zh-CN" altLang="en-US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    安装过程中只需要一直点击下一步即可完成安装。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6" name="日期占位符 3"/>
          <p:cNvSpPr>
            <a:spLocks noGrp="1" noChangeArrowheads="1"/>
          </p:cNvSpPr>
          <p:nvPr/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B9B766BF-9349-4F70-9023-A3DF05B9C9D2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197" name="灯片编号占位符 5"/>
          <p:cNvSpPr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0D22CEDB-0511-4A7C-80BF-0C766F1A24FE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8198" name="TextBox 7"/>
          <p:cNvSpPr>
            <a:spLocks noChangeArrowheads="1"/>
          </p:cNvSpPr>
          <p:nvPr/>
        </p:nvSpPr>
        <p:spPr bwMode="auto">
          <a:xfrm>
            <a:off x="4572000" y="4876800"/>
            <a:ext cx="3571875" cy="2762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官网：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www.jcpeixun.com  </a:t>
            </a:r>
            <a:r>
              <a:rPr lang="zh-CN" altLang="en-US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服务热线：</a:t>
            </a:r>
            <a:r>
              <a:rPr lang="en-US" altLang="zh-CN" sz="1200">
                <a:solidFill>
                  <a:schemeClr val="bg1"/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Times New Roman" panose="02020603050405020304" pitchFamily="18" charset="0"/>
              </a:rPr>
              <a:t>400 111 4100</a:t>
            </a:r>
            <a:endParaRPr lang="zh-CN" altLang="en-US" sz="1200">
              <a:solidFill>
                <a:schemeClr val="bg1"/>
              </a:solidFill>
              <a:latin typeface="Times New Roman" panose="02020603050405020304" pitchFamily="18" charset="0"/>
              <a:ea typeface="隶书" panose="02010509060101010101" pitchFamily="49" charset="-122"/>
              <a:sym typeface="Times New Roman" panose="02020603050405020304" pitchFamily="18" charset="0"/>
            </a:endParaRPr>
          </a:p>
        </p:txBody>
      </p:sp>
      <p:sp>
        <p:nvSpPr>
          <p:cNvPr id="8199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GX Developer软件</a:t>
            </a:r>
            <a:endParaRPr lang="zh-CN" altLang="en-US" smtClean="0"/>
          </a:p>
        </p:txBody>
      </p:sp>
      <p:sp>
        <p:nvSpPr>
          <p:cNvPr id="8200" name="文本框 7176"/>
          <p:cNvSpPr txBox="1">
            <a:spLocks noChangeArrowheads="1"/>
          </p:cNvSpPr>
          <p:nvPr/>
        </p:nvSpPr>
        <p:spPr bwMode="auto">
          <a:xfrm>
            <a:off x="971550" y="1060450"/>
            <a:ext cx="7272338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zh-CN"/>
          </a:p>
        </p:txBody>
      </p:sp>
      <p:sp>
        <p:nvSpPr>
          <p:cNvPr id="8201" name="文本框 2"/>
          <p:cNvSpPr txBox="1">
            <a:spLocks noChangeArrowheads="1"/>
          </p:cNvSpPr>
          <p:nvPr/>
        </p:nvSpPr>
        <p:spPr bwMode="auto">
          <a:xfrm>
            <a:off x="877888" y="1060450"/>
            <a:ext cx="6680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、出现如下图所示，直接点击确定。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202" name="图片 1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4738" y="1497013"/>
            <a:ext cx="42259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8372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C736E388-BC47-41E4-BFEF-9E416F9BC80C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8373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74AA60C2-7460-43BC-8AFA-F1BAD4D3F72D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8374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5837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1075" y="790575"/>
            <a:ext cx="46418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9396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6135172A-6A06-498A-83EA-744668A8CDC4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9397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60DDA91F-E2E9-4F23-97B1-76E70D0BFC1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59398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5939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19225"/>
            <a:ext cx="74580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3076575"/>
            <a:ext cx="72278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604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8063" y="812800"/>
            <a:ext cx="4803775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38860"/>
            <a:ext cx="479996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28700"/>
            <a:ext cx="479996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07110"/>
            <a:ext cx="479996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50290"/>
            <a:ext cx="479996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57910"/>
            <a:ext cx="479996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335" y="1047750"/>
            <a:ext cx="4799965" cy="3676015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桌面\Choi\QQ课堂\图片素材\技成培训网+软实力logo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41900" y="55563"/>
            <a:ext cx="392588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矩形 7"/>
          <p:cNvSpPr>
            <a:spLocks noChangeArrowheads="1"/>
          </p:cNvSpPr>
          <p:nvPr/>
        </p:nvSpPr>
        <p:spPr bwMode="auto">
          <a:xfrm>
            <a:off x="252413" y="655638"/>
            <a:ext cx="8639175" cy="730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420" name="日期占位符 3"/>
          <p:cNvSpPr>
            <a:spLocks noGrp="1" noChangeArrowheads="1"/>
          </p:cNvSpPr>
          <p:nvPr/>
        </p:nvSpPr>
        <p:spPr bwMode="auto">
          <a:xfrm>
            <a:off x="457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fld id="{776D7506-3E04-4163-8471-AC82C74CE751}" type="datetime1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1" name="灯片编号占位符 5"/>
          <p:cNvSpPr>
            <a:spLocks noGrp="1" noChangeArrowheads="1"/>
          </p:cNvSpPr>
          <p:nvPr/>
        </p:nvSpPr>
        <p:spPr bwMode="auto">
          <a:xfrm>
            <a:off x="6553200" y="4552950"/>
            <a:ext cx="2133600" cy="2746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r"/>
            <a:fld id="{AD03B4BE-45DA-4677-A037-356EE906394F}" type="slidenum">
              <a:rPr lang="zh-CN" altLang="en-US" sz="1200">
                <a:solidFill>
                  <a:srgbClr val="898989"/>
                </a:solidFill>
              </a:rPr>
            </a:fld>
            <a:endParaRPr lang="zh-CN" altLang="en-US" sz="1200">
              <a:solidFill>
                <a:srgbClr val="898989"/>
              </a:solidFill>
            </a:endParaRPr>
          </a:p>
        </p:txBody>
      </p:sp>
      <p:sp>
        <p:nvSpPr>
          <p:cNvPr id="60422" name="标题 1"/>
          <p:cNvSpPr>
            <a:spLocks noGrp="1" noChangeArrowheads="1"/>
          </p:cNvSpPr>
          <p:nvPr>
            <p:ph type="title"/>
          </p:nvPr>
        </p:nvSpPr>
        <p:spPr>
          <a:xfrm>
            <a:off x="342900" y="123825"/>
            <a:ext cx="8229600" cy="482600"/>
          </a:xfrm>
        </p:spPr>
        <p:txBody>
          <a:bodyPr/>
          <a:lstStyle/>
          <a:p>
            <a:pPr marL="0" indent="0" algn="l" eaLnBrk="1" hangingPunct="1"/>
            <a:r>
              <a:rPr lang="zh-CN" altLang="en-US" sz="2400" b="1" smtClean="0">
                <a:solidFill>
                  <a:srgbClr val="7F7F7F"/>
                </a:solidFill>
              </a:rPr>
              <a:t>STEP7 MicroWIN 软件</a:t>
            </a:r>
            <a:endParaRPr lang="zh-CN" altLang="en-US" sz="2400" b="1" smtClean="0">
              <a:solidFill>
                <a:srgbClr val="7F7F7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1838325"/>
            <a:ext cx="3790315" cy="1466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23493</Words>
  <Application>WPS 演示</Application>
  <PresentationFormat>全屏显示(16:9)</PresentationFormat>
  <Paragraphs>2744</Paragraphs>
  <Slides>315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315</vt:i4>
      </vt:variant>
    </vt:vector>
  </HeadingPairs>
  <TitlesOfParts>
    <vt:vector size="329" baseType="lpstr">
      <vt:lpstr>Arial</vt:lpstr>
      <vt:lpstr>宋体</vt:lpstr>
      <vt:lpstr>Wingdings</vt:lpstr>
      <vt:lpstr>Calibri</vt:lpstr>
      <vt:lpstr>微软雅黑</vt:lpstr>
      <vt:lpstr>Times New Roman</vt:lpstr>
      <vt:lpstr>隶书</vt:lpstr>
      <vt:lpstr>华文楷体</vt:lpstr>
      <vt:lpstr>Arial Unicode MS</vt:lpstr>
      <vt:lpstr>方正大黑简体</vt:lpstr>
      <vt:lpstr>黑体</vt:lpstr>
      <vt:lpstr>方正准圆简体</vt:lpstr>
      <vt:lpstr>Office 主题</vt:lpstr>
      <vt:lpstr>1_Office 主题</vt:lpstr>
      <vt:lpstr>PowerPoint 演示文稿</vt:lpstr>
      <vt:lpstr>三菱软件介绍</vt:lpstr>
      <vt:lpstr>三菱软件介绍</vt:lpstr>
      <vt:lpstr>三菱软件介绍</vt:lpstr>
      <vt:lpstr>三菱软件介绍</vt:lpstr>
      <vt:lpstr>三菱软件介绍</vt:lpstr>
      <vt:lpstr>三菱软件介绍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Developer软件</vt:lpstr>
      <vt:lpstr>GX Simulator仿真软件</vt:lpstr>
      <vt:lpstr>GX Simulator仿真软件</vt:lpstr>
      <vt:lpstr>GX Simulator仿真软件</vt:lpstr>
      <vt:lpstr>GX Simulator仿真软件</vt:lpstr>
      <vt:lpstr>GX Simulator仿真软件</vt:lpstr>
      <vt:lpstr>GX Simulator仿真软件</vt:lpstr>
      <vt:lpstr>GX Simulator仿真软件</vt:lpstr>
      <vt:lpstr>GX Simulator仿真软件</vt:lpstr>
      <vt:lpstr>GX Simulator仿真软件</vt:lpstr>
      <vt:lpstr>GX Simulator仿真软件</vt:lpstr>
      <vt:lpstr>GX Developer软件图标</vt:lpstr>
      <vt:lpstr>GX Developer软件图标</vt:lpstr>
      <vt:lpstr>GX Developer软件界面</vt:lpstr>
      <vt:lpstr>常见的安装出错问题</vt:lpstr>
      <vt:lpstr>常见的安装出错问题</vt:lpstr>
      <vt:lpstr>常见的安装出错问题</vt:lpstr>
      <vt:lpstr>常见的安装出错问题</vt:lpstr>
      <vt:lpstr>常见的安装出错问题</vt:lpstr>
      <vt:lpstr>常见的安装出错问题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</vt:lpstr>
      <vt:lpstr>GX WOKR2软件界面</vt:lpstr>
      <vt:lpstr>常见的安装出错问题</vt:lpstr>
      <vt:lpstr>常见的安装出错问题</vt:lpstr>
      <vt:lpstr>常见的安装出错问题</vt:lpstr>
      <vt:lpstr>常见的安装出错问题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</vt:lpstr>
      <vt:lpstr>GT WOKR3触摸屏软件界面</vt:lpstr>
      <vt:lpstr>西门子软件介绍</vt:lpstr>
      <vt:lpstr>西门子软件介绍</vt:lpstr>
      <vt:lpstr>西门子软件介绍</vt:lpstr>
      <vt:lpstr>西门子软件介绍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软件界面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软件</vt:lpstr>
      <vt:lpstr>STEP7 MicroWIN 仿真软件</vt:lpstr>
      <vt:lpstr>STEP7 MicroWIN 仿真软件</vt:lpstr>
      <vt:lpstr>STEP7 MicroWIN 仿真软件</vt:lpstr>
      <vt:lpstr>MicroWIN SMART软件</vt:lpstr>
      <vt:lpstr>MicroWIN SMART软件</vt:lpstr>
      <vt:lpstr>MicroWIN SMART软件</vt:lpstr>
      <vt:lpstr>MicroWIN SMART软件</vt:lpstr>
      <vt:lpstr>MicroWIN SMART软件</vt:lpstr>
      <vt:lpstr>MicroWIN SMART软件</vt:lpstr>
      <vt:lpstr>MicroWIN SMART软件</vt:lpstr>
      <vt:lpstr>MicroWIN SMART软件</vt:lpstr>
      <vt:lpstr>MicroWIN SMART软件</vt:lpstr>
      <vt:lpstr>MicroWIN SMART软件</vt:lpstr>
      <vt:lpstr>MicroWIN SMART软件</vt:lpstr>
      <vt:lpstr>MicroWIN SMART软件界面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西门子S7-300软件界面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西门子S7-300软件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</vt:lpstr>
      <vt:lpstr>WinCC Flexible 2008软件界面</vt:lpstr>
      <vt:lpstr>WinCC组态软件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6.2组态软件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WinCC 7.0组态软件</vt:lpstr>
      <vt:lpstr>欧姆龙软件介绍</vt:lpstr>
      <vt:lpstr>CX Programmer软件</vt:lpstr>
      <vt:lpstr>CX Programmer 9.3软件</vt:lpstr>
      <vt:lpstr>CX Programmer 9.3软件</vt:lpstr>
      <vt:lpstr>CX Programmer 9.3软件</vt:lpstr>
      <vt:lpstr>CX Programmer 9.3软件</vt:lpstr>
      <vt:lpstr>CX Programmer 9.3软件</vt:lpstr>
      <vt:lpstr>CX Programmer 9.3软件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CX ONE 4.3软件</vt:lpstr>
      <vt:lpstr>其他软件介绍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组态王软件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long</dc:creator>
  <cp:lastModifiedBy>咔咔1419858537</cp:lastModifiedBy>
  <cp:revision>323</cp:revision>
  <dcterms:created xsi:type="dcterms:W3CDTF">2014-09-02T10:15:00Z</dcterms:created>
  <dcterms:modified xsi:type="dcterms:W3CDTF">2020-01-13T10:19:53Z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