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05" r:id="rId2"/>
    <p:sldId id="262" r:id="rId3"/>
    <p:sldId id="306" r:id="rId4"/>
    <p:sldId id="307" r:id="rId5"/>
    <p:sldId id="308" r:id="rId6"/>
    <p:sldId id="309" r:id="rId7"/>
    <p:sldId id="310" r:id="rId8"/>
    <p:sldId id="311" r:id="rId9"/>
    <p:sldId id="312" r:id="rId10"/>
    <p:sldId id="313" r:id="rId11"/>
    <p:sldId id="314" r:id="rId12"/>
    <p:sldId id="315" r:id="rId13"/>
    <p:sldId id="316" r:id="rId14"/>
    <p:sldId id="317" r:id="rId15"/>
    <p:sldId id="318" r:id="rId16"/>
    <p:sldId id="319" r:id="rId17"/>
    <p:sldId id="320" r:id="rId18"/>
    <p:sldId id="322" r:id="rId19"/>
    <p:sldId id="321" r:id="rId20"/>
    <p:sldId id="281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2F21"/>
    <a:srgbClr val="00B0F0"/>
    <a:srgbClr val="1662A7"/>
    <a:srgbClr val="FFFFFF"/>
    <a:srgbClr val="C55A11"/>
    <a:srgbClr val="008CC7"/>
    <a:srgbClr val="F7F7F9"/>
    <a:srgbClr val="1306B8"/>
    <a:srgbClr val="5B9BD5"/>
    <a:srgbClr val="FFAB7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111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-432" y="-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3C5B78-0453-4678-9B9F-629B443FE69A}" type="datetimeFigureOut">
              <a:rPr lang="zh-CN" altLang="en-US" smtClean="0"/>
              <a:pPr/>
              <a:t>2018\2\27 Tuesday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20B03-F68F-4ABA-88BC-A59F0E6AF0A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646037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B3FBEA-4038-439F-B900-B8D435DDF19A}" type="datetimeFigureOut">
              <a:rPr lang="zh-CN" altLang="en-US" smtClean="0"/>
              <a:pPr/>
              <a:t>2018\2\27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2B4817-7D10-49A9-917F-9EECB62F85D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326728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B3FBEA-4038-439F-B900-B8D435DDF19A}" type="datetimeFigureOut">
              <a:rPr lang="zh-CN" altLang="en-US" smtClean="0"/>
              <a:pPr/>
              <a:t>2018\2\27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2B4817-7D10-49A9-917F-9EECB62F85D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005629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B3FBEA-4038-439F-B900-B8D435DDF19A}" type="datetimeFigureOut">
              <a:rPr lang="zh-CN" altLang="en-US" smtClean="0"/>
              <a:pPr/>
              <a:t>2018\2\27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2B4817-7D10-49A9-917F-9EECB62F85D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061850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B3FBEA-4038-439F-B900-B8D435DDF19A}" type="datetimeFigureOut">
              <a:rPr lang="zh-CN" altLang="en-US" smtClean="0"/>
              <a:pPr/>
              <a:t>2018\2\27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2B4817-7D10-49A9-917F-9EECB62F85D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67351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B3FBEA-4038-439F-B900-B8D435DDF19A}" type="datetimeFigureOut">
              <a:rPr lang="zh-CN" altLang="en-US" smtClean="0"/>
              <a:pPr/>
              <a:t>2018\2\27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2B4817-7D10-49A9-917F-9EECB62F85D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744047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B3FBEA-4038-439F-B900-B8D435DDF19A}" type="datetimeFigureOut">
              <a:rPr lang="zh-CN" altLang="en-US" smtClean="0"/>
              <a:pPr/>
              <a:t>2018\2\27 Tuesday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2B4817-7D10-49A9-917F-9EECB62F85D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981873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B3FBEA-4038-439F-B900-B8D435DDF19A}" type="datetimeFigureOut">
              <a:rPr lang="zh-CN" altLang="en-US" smtClean="0"/>
              <a:pPr/>
              <a:t>2018\2\27 Tuesday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2B4817-7D10-49A9-917F-9EECB62F85D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359950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B3FBEA-4038-439F-B900-B8D435DDF19A}" type="datetimeFigureOut">
              <a:rPr lang="zh-CN" altLang="en-US" smtClean="0"/>
              <a:pPr/>
              <a:t>2018\2\27 Tuesday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2B4817-7D10-49A9-917F-9EECB62F85D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934486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B3FBEA-4038-439F-B900-B8D435DDF19A}" type="datetimeFigureOut">
              <a:rPr lang="zh-CN" altLang="en-US" smtClean="0"/>
              <a:pPr/>
              <a:t>2018\2\27 Tuesday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2B4817-7D10-49A9-917F-9EECB62F85D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873967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B3FBEA-4038-439F-B900-B8D435DDF19A}" type="datetimeFigureOut">
              <a:rPr lang="zh-CN" altLang="en-US" smtClean="0"/>
              <a:pPr/>
              <a:t>2018\2\27 Tuesday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2B4817-7D10-49A9-917F-9EECB62F85D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391903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B3FBEA-4038-439F-B900-B8D435DDF19A}" type="datetimeFigureOut">
              <a:rPr lang="zh-CN" altLang="en-US" smtClean="0"/>
              <a:pPr/>
              <a:t>2018\2\27 Tuesday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2B4817-7D10-49A9-917F-9EECB62F85D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045383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cxnSp>
        <p:nvCxnSpPr>
          <p:cNvPr id="20" name="直接连接符 19"/>
          <p:cNvCxnSpPr/>
          <p:nvPr userDrawn="1"/>
        </p:nvCxnSpPr>
        <p:spPr>
          <a:xfrm>
            <a:off x="0" y="6538912"/>
            <a:ext cx="3001818" cy="0"/>
          </a:xfrm>
          <a:prstGeom prst="line">
            <a:avLst/>
          </a:prstGeom>
          <a:ln w="3175" cmpd="thickThin"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49000">
                  <a:schemeClr val="tx1">
                    <a:lumMod val="50000"/>
                    <a:lumOff val="50000"/>
                  </a:schemeClr>
                </a:gs>
                <a:gs pos="83000">
                  <a:schemeClr val="tx1">
                    <a:lumMod val="75000"/>
                    <a:lumOff val="2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 userDrawn="1"/>
        </p:nvSpPr>
        <p:spPr>
          <a:xfrm>
            <a:off x="232164" y="6502316"/>
            <a:ext cx="111216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0" baseline="0" dirty="0" smtClean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学技术，改变工作方式</a:t>
            </a:r>
            <a:r>
              <a:rPr lang="en-US" altLang="zh-CN" baseline="0" dirty="0" smtClean="0">
                <a:solidFill>
                  <a:schemeClr val="tx1"/>
                </a:solidFill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  </a:t>
            </a:r>
            <a:endParaRPr lang="zh-CN" altLang="en-US" dirty="0">
              <a:solidFill>
                <a:schemeClr val="tx1"/>
              </a:solidFill>
              <a:latin typeface="Kozuka Mincho Pr6N B" panose="02020800000000000000" pitchFamily="18" charset="-128"/>
              <a:ea typeface="Kozuka Mincho Pr6N B" panose="02020800000000000000" pitchFamily="18" charset="-128"/>
            </a:endParaRPr>
          </a:p>
        </p:txBody>
      </p:sp>
      <p:pic>
        <p:nvPicPr>
          <p:cNvPr id="23" name="内容占位符 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766" y="39772"/>
            <a:ext cx="3333009" cy="877187"/>
          </a:xfrm>
          <a:prstGeom prst="rect">
            <a:avLst/>
          </a:prstGeom>
        </p:spPr>
      </p:pic>
      <p:cxnSp>
        <p:nvCxnSpPr>
          <p:cNvPr id="28" name="直接连接符 27"/>
          <p:cNvCxnSpPr/>
          <p:nvPr userDrawn="1"/>
        </p:nvCxnSpPr>
        <p:spPr>
          <a:xfrm>
            <a:off x="2964872" y="6538912"/>
            <a:ext cx="325912" cy="32591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 userDrawn="1"/>
        </p:nvSpPr>
        <p:spPr>
          <a:xfrm>
            <a:off x="232164" y="-1"/>
            <a:ext cx="161241" cy="81870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858583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4049" y="-53788"/>
            <a:ext cx="12167131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-3249763" y="-2659560"/>
            <a:ext cx="7350073" cy="6621517"/>
          </a:xfrm>
          <a:prstGeom prst="rect">
            <a:avLst/>
          </a:prstGeom>
          <a:blipFill dpi="0" rotWithShape="1">
            <a:blip r:embed="rId3">
              <a:alphaModFix amt="40000"/>
              <a:duotone>
                <a:prstClr val="black"/>
                <a:srgbClr val="1662A7">
                  <a:tint val="45000"/>
                  <a:satMod val="400000"/>
                </a:srgbClr>
              </a:duotone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8841729" y="2999223"/>
            <a:ext cx="6195431" cy="5581326"/>
          </a:xfrm>
          <a:prstGeom prst="rect">
            <a:avLst/>
          </a:prstGeom>
          <a:blipFill dpi="0" rotWithShape="1">
            <a:blip r:embed="rId4" cstate="print">
              <a:alphaModFix amt="40000"/>
              <a:duotone>
                <a:prstClr val="black"/>
                <a:srgbClr val="1662A7">
                  <a:tint val="45000"/>
                  <a:satMod val="400000"/>
                </a:srgbClr>
              </a:duotone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68941" y="812326"/>
            <a:ext cx="998668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欧姆龙编程</a:t>
            </a:r>
            <a:r>
              <a:rPr lang="en-US" altLang="zh-CN" sz="4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CX-One</a:t>
            </a:r>
            <a:r>
              <a:rPr lang="zh-CN" altLang="en-US" sz="4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软件的组成和用途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718023" y="1953282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主讲老师：蒋风立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724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107831" y="756111"/>
            <a:ext cx="39477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二，</a:t>
            </a:r>
            <a:r>
              <a:rPr lang="en-US" altLang="zh-CN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PLC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软件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791309" y="1450731"/>
            <a:ext cx="3938954" cy="6418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>
                <a:solidFill>
                  <a:srgbClr val="FF0000"/>
                </a:solidFill>
              </a:rPr>
              <a:t>Switch Box </a:t>
            </a:r>
            <a:r>
              <a:rPr lang="en-US" altLang="zh-CN" sz="3600" dirty="0" err="1" smtClean="0">
                <a:solidFill>
                  <a:srgbClr val="FF0000"/>
                </a:solidFill>
              </a:rPr>
              <a:t>Utlity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66090" y="2426648"/>
            <a:ext cx="93462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是配套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PLC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模拟仿真调试时对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PLC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内部数据区的读取和修改</a:t>
            </a:r>
            <a:endParaRPr lang="zh-CN" altLang="en-US" sz="2000" dirty="0"/>
          </a:p>
        </p:txBody>
      </p:sp>
      <p:pic>
        <p:nvPicPr>
          <p:cNvPr id="7" name="图片 6" descr="plc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030" y="3385826"/>
            <a:ext cx="5794131" cy="2126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107831" y="756111"/>
            <a:ext cx="39477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三，元器件配置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软件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791309" y="1450731"/>
            <a:ext cx="3938954" cy="6418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>
                <a:solidFill>
                  <a:srgbClr val="FF0000"/>
                </a:solidFill>
              </a:rPr>
              <a:t>CX-Thermo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66090" y="2426648"/>
            <a:ext cx="93462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主要针对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欧姆龙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大多数温控器的参数的设置、读取、写入</a:t>
            </a:r>
            <a:endParaRPr lang="zh-CN" altLang="en-US" sz="2000" dirty="0"/>
          </a:p>
        </p:txBody>
      </p:sp>
      <p:pic>
        <p:nvPicPr>
          <p:cNvPr id="7" name="图片 6" descr="plc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307" y="3209193"/>
            <a:ext cx="6103569" cy="29278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107831" y="756111"/>
            <a:ext cx="39477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四，变频器驱动配置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软件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791309" y="1450731"/>
            <a:ext cx="3938954" cy="6418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>
                <a:solidFill>
                  <a:srgbClr val="FF0000"/>
                </a:solidFill>
              </a:rPr>
              <a:t>CX-</a:t>
            </a:r>
            <a:r>
              <a:rPr lang="en-US" altLang="zh-CN" sz="3600" dirty="0" smtClean="0">
                <a:solidFill>
                  <a:srgbClr val="FF0000"/>
                </a:solidFill>
              </a:rPr>
              <a:t>Motion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66090" y="2426648"/>
            <a:ext cx="93462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主要针对运动控制单元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MC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进行系统参数的设定、编辑和监控，可以创建和编辑位置数据并且进行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G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语言程序编写</a:t>
            </a:r>
            <a:endParaRPr lang="zh-CN" altLang="en-US" sz="2000" dirty="0"/>
          </a:p>
        </p:txBody>
      </p:sp>
      <p:sp>
        <p:nvSpPr>
          <p:cNvPr id="9" name="圆角矩形 8"/>
          <p:cNvSpPr/>
          <p:nvPr/>
        </p:nvSpPr>
        <p:spPr>
          <a:xfrm>
            <a:off x="747347" y="3648807"/>
            <a:ext cx="3938954" cy="6418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>
                <a:solidFill>
                  <a:srgbClr val="FF0000"/>
                </a:solidFill>
              </a:rPr>
              <a:t>CX-Motion-MCH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222129" y="4624724"/>
            <a:ext cx="96099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是对运动控制单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包括</a:t>
            </a:r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</a:rPr>
              <a:t>MCH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进行系统参数的设定、编辑和监控，可以创建和编辑位置数据并且进行</a:t>
            </a:r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</a:rPr>
              <a:t>MCH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专用语句编写</a:t>
            </a:r>
            <a:endParaRPr lang="zh-CN" altLang="en-US" sz="2000" b="1" dirty="0" smtClean="0">
              <a:latin typeface="微软雅黑" pitchFamily="34" charset="-122"/>
              <a:ea typeface="微软雅黑" pitchFamily="34" charset="-122"/>
            </a:endParaRPr>
          </a:p>
          <a:p>
            <a:pPr algn="ctr"/>
            <a:endParaRPr lang="zh-CN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107831" y="756111"/>
            <a:ext cx="39477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四，变频器驱动配置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软件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791309" y="1450731"/>
            <a:ext cx="3938954" cy="6418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>
                <a:solidFill>
                  <a:srgbClr val="FF0000"/>
                </a:solidFill>
              </a:rPr>
              <a:t>CX-</a:t>
            </a:r>
            <a:r>
              <a:rPr lang="en-US" altLang="zh-CN" sz="3600" dirty="0" smtClean="0">
                <a:solidFill>
                  <a:srgbClr val="FF0000"/>
                </a:solidFill>
              </a:rPr>
              <a:t>Motion-NCF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66090" y="2426648"/>
            <a:ext cx="93462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主要针对运动控制单元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NCF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进行系统参数的设定、编辑和监控，可以创建和编辑位置数据</a:t>
            </a:r>
            <a:endParaRPr lang="zh-CN" altLang="en-US" sz="2000" dirty="0"/>
          </a:p>
        </p:txBody>
      </p:sp>
      <p:sp>
        <p:nvSpPr>
          <p:cNvPr id="9" name="圆角矩形 8"/>
          <p:cNvSpPr/>
          <p:nvPr/>
        </p:nvSpPr>
        <p:spPr>
          <a:xfrm>
            <a:off x="747347" y="3648807"/>
            <a:ext cx="3938954" cy="6418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>
                <a:solidFill>
                  <a:srgbClr val="FF0000"/>
                </a:solidFill>
              </a:rPr>
              <a:t>CX-Position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222129" y="4624724"/>
            <a:ext cx="96099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是对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NC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单元的参数和数据进行设置、传送以及定位序列的编写</a:t>
            </a:r>
            <a:endParaRPr lang="zh-CN" altLang="en-US" sz="2000" b="1" dirty="0" smtClean="0">
              <a:latin typeface="微软雅黑" pitchFamily="34" charset="-122"/>
              <a:ea typeface="微软雅黑" pitchFamily="34" charset="-122"/>
            </a:endParaRPr>
          </a:p>
          <a:p>
            <a:pPr algn="ctr"/>
            <a:endParaRPr lang="zh-CN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107831" y="756111"/>
            <a:ext cx="39477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四，变频器驱动配置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软件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791309" y="1450731"/>
            <a:ext cx="3938954" cy="6418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>
                <a:solidFill>
                  <a:srgbClr val="FF0000"/>
                </a:solidFill>
              </a:rPr>
              <a:t>CX-</a:t>
            </a:r>
            <a:r>
              <a:rPr lang="en-US" altLang="zh-CN" sz="3600" dirty="0" smtClean="0">
                <a:solidFill>
                  <a:srgbClr val="FF0000"/>
                </a:solidFill>
              </a:rPr>
              <a:t>Drive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66090" y="2426648"/>
            <a:ext cx="93462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是编辑和设定变频器和伺服驱动器的参数</a:t>
            </a:r>
            <a:endParaRPr lang="zh-CN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107831" y="756111"/>
            <a:ext cx="39477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五，</a:t>
            </a:r>
            <a:r>
              <a:rPr lang="en-US" altLang="zh-CN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HMI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软件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791309" y="1450731"/>
            <a:ext cx="3938954" cy="6418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>
                <a:solidFill>
                  <a:srgbClr val="FF0000"/>
                </a:solidFill>
              </a:rPr>
              <a:t>CX-</a:t>
            </a:r>
            <a:r>
              <a:rPr lang="en-US" altLang="zh-CN" sz="3600" dirty="0" smtClean="0">
                <a:solidFill>
                  <a:srgbClr val="FF0000"/>
                </a:solidFill>
              </a:rPr>
              <a:t>Designer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66090" y="2426648"/>
            <a:ext cx="93462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主要制作、编辑传送欧姆龙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NS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系列触摸屏的画面数据</a:t>
            </a:r>
            <a:endParaRPr lang="zh-CN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107831" y="756111"/>
            <a:ext cx="39477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六，过程控制配置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软件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791309" y="1450731"/>
            <a:ext cx="3938954" cy="6418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>
                <a:solidFill>
                  <a:srgbClr val="FF0000"/>
                </a:solidFill>
              </a:rPr>
              <a:t>CX-</a:t>
            </a:r>
            <a:r>
              <a:rPr lang="en-US" altLang="zh-CN" sz="3600" dirty="0" smtClean="0">
                <a:solidFill>
                  <a:srgbClr val="FF0000"/>
                </a:solidFill>
              </a:rPr>
              <a:t>Process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66090" y="2426648"/>
            <a:ext cx="93462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主要完成对回路控制单元相关的设置、回路控制器、控制板、回路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CPU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单元，创建过程控制相关的功能块，为上位组态创建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CSV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文件</a:t>
            </a:r>
            <a:endParaRPr lang="zh-CN" altLang="en-US" sz="2000" dirty="0"/>
          </a:p>
        </p:txBody>
      </p:sp>
      <p:sp>
        <p:nvSpPr>
          <p:cNvPr id="9" name="圆角矩形 8"/>
          <p:cNvSpPr/>
          <p:nvPr/>
        </p:nvSpPr>
        <p:spPr>
          <a:xfrm>
            <a:off x="747346" y="3648807"/>
            <a:ext cx="6629399" cy="6418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>
                <a:solidFill>
                  <a:srgbClr val="FF0000"/>
                </a:solidFill>
              </a:rPr>
              <a:t>Face Plate Auto Builder for NS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222129" y="4624724"/>
            <a:ext cx="96099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是根据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CX-Process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生成的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CSV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的标签文件，自动为回路控制器创建出标准画面的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NS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项目，这样可以方便的在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NS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触摸屏上监视和设置过程控制器</a:t>
            </a:r>
            <a:endParaRPr lang="zh-CN" altLang="en-US" sz="2000" b="1" dirty="0" smtClean="0">
              <a:latin typeface="微软雅黑" pitchFamily="34" charset="-122"/>
              <a:ea typeface="微软雅黑" pitchFamily="34" charset="-122"/>
            </a:endParaRPr>
          </a:p>
          <a:p>
            <a:pPr algn="ctr"/>
            <a:endParaRPr lang="zh-CN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107831" y="756111"/>
            <a:ext cx="39477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五，欧姆龙软件特点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86959" y="1547417"/>
            <a:ext cx="93462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CX-One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是一个集成了欧姆龙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PLC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和元器件的组合软件，这样我们只需要在一台电脑中安装一次软件，既可以对欧姆龙主要产品进行处理，这样也方便在上位机集合管理各种软件</a:t>
            </a:r>
            <a:endParaRPr lang="zh-CN" altLang="en-US" sz="2000" dirty="0"/>
          </a:p>
        </p:txBody>
      </p:sp>
      <p:sp>
        <p:nvSpPr>
          <p:cNvPr id="10" name="矩形 9"/>
          <p:cNvSpPr/>
          <p:nvPr/>
        </p:nvSpPr>
        <p:spPr>
          <a:xfrm>
            <a:off x="1142997" y="2875055"/>
            <a:ext cx="96099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，与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CPU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总线单元和特殊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IO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单元对应的支持软件可以通过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IO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表启动，例如可以在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IO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表中启动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SCU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单元，可以开启对应模块支持的协议宏软件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CX-Protocol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来编写协议</a:t>
            </a:r>
            <a:endParaRPr lang="zh-CN" altLang="en-US" sz="2000" dirty="0"/>
          </a:p>
        </p:txBody>
      </p:sp>
      <p:sp>
        <p:nvSpPr>
          <p:cNvPr id="7" name="矩形 6"/>
          <p:cNvSpPr/>
          <p:nvPr/>
        </p:nvSpPr>
        <p:spPr>
          <a:xfrm>
            <a:off x="1242643" y="4135285"/>
            <a:ext cx="96099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，通过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CPS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文件可以实现以下功能：对应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CPU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总线单元和特殊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IO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单元可以不需要查阅手册就能设定，直接在参数页面可以确认其设置，和读取到对应的转换数值</a:t>
            </a:r>
            <a:endParaRPr lang="zh-CN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107831" y="756111"/>
            <a:ext cx="39477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五，欧姆龙软件特点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86959" y="1547417"/>
            <a:ext cx="93462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，组合仿真功能：不仅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plc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可以通过配套软件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CX-Simulator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实现模拟仿真功能来调试程序，而且还可以配套触摸屏一起仿真调试</a:t>
            </a:r>
            <a:endParaRPr lang="zh-CN" altLang="en-US" sz="2000" dirty="0"/>
          </a:p>
        </p:txBody>
      </p:sp>
      <p:pic>
        <p:nvPicPr>
          <p:cNvPr id="6" name="图片 5" descr="模拟软件如下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447" y="2382715"/>
            <a:ext cx="8001000" cy="31124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107831" y="756111"/>
            <a:ext cx="39477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五，欧姆龙软件特点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04544" y="1345194"/>
            <a:ext cx="93462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，组合仿真功能：组合仿真效果</a:t>
            </a:r>
            <a:endParaRPr lang="zh-CN" altLang="en-US" sz="2000" dirty="0"/>
          </a:p>
        </p:txBody>
      </p:sp>
      <p:pic>
        <p:nvPicPr>
          <p:cNvPr id="6" name="图片 5" descr="模拟软件如下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825" y="1978268"/>
            <a:ext cx="8537330" cy="3777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等腰三角形 21"/>
          <p:cNvSpPr/>
          <p:nvPr/>
        </p:nvSpPr>
        <p:spPr>
          <a:xfrm rot="18806763">
            <a:off x="-6238339" y="-5179385"/>
            <a:ext cx="11149195" cy="9611375"/>
          </a:xfrm>
          <a:prstGeom prst="triangle">
            <a:avLst/>
          </a:prstGeom>
          <a:solidFill>
            <a:srgbClr val="1662A7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4" name="直接连接符 23"/>
          <p:cNvCxnSpPr/>
          <p:nvPr/>
        </p:nvCxnSpPr>
        <p:spPr>
          <a:xfrm flipH="1">
            <a:off x="1665028" y="-39468"/>
            <a:ext cx="4271749" cy="45447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H="1">
            <a:off x="3800902" y="-89593"/>
            <a:ext cx="2356842" cy="2507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-556777" y="-1776391"/>
            <a:ext cx="5558794" cy="4924277"/>
          </a:xfrm>
          <a:prstGeom prst="rect">
            <a:avLst/>
          </a:prstGeom>
          <a:blipFill dpi="0" rotWithShape="1">
            <a:blip r:embed="rId2" cstate="print">
              <a:duotone>
                <a:prstClr val="black"/>
                <a:schemeClr val="accent2">
                  <a:lumMod val="75000"/>
                  <a:tint val="45000"/>
                  <a:satMod val="400000"/>
                </a:schemeClr>
              </a:duotone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4193219" y="2562991"/>
            <a:ext cx="65196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一、欧姆龙编程软件</a:t>
            </a:r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CX-One  </a:t>
            </a: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概述</a:t>
            </a:r>
            <a:endParaRPr lang="en-US" altLang="zh-CN" sz="32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048000" y="1227260"/>
            <a:ext cx="81489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欧姆龙编程</a:t>
            </a:r>
            <a:r>
              <a:rPr lang="en-US" altLang="zh-CN" sz="5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CX-One</a:t>
            </a:r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软件的应用</a:t>
            </a:r>
            <a:endParaRPr lang="zh-CN" altLang="en-US" sz="3200" dirty="0"/>
          </a:p>
        </p:txBody>
      </p:sp>
      <p:sp>
        <p:nvSpPr>
          <p:cNvPr id="15" name="矩形 14"/>
          <p:cNvSpPr/>
          <p:nvPr/>
        </p:nvSpPr>
        <p:spPr>
          <a:xfrm>
            <a:off x="4166323" y="3593935"/>
            <a:ext cx="71740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、欧姆龙软件</a:t>
            </a:r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CX-One</a:t>
            </a: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功能</a:t>
            </a:r>
            <a:endParaRPr lang="en-US" altLang="zh-CN" sz="32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175288" y="4813145"/>
            <a:ext cx="71740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三</a:t>
            </a: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、欧姆龙软件</a:t>
            </a:r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CX-One</a:t>
            </a: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仿真系统</a:t>
            </a:r>
            <a:endParaRPr lang="en-US" altLang="zh-CN" sz="32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515201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00" dirty="0">
              <a:latin typeface="Adobe 楷体 Std R" panose="02020400000000000000" pitchFamily="18" charset="-122"/>
              <a:ea typeface="Adobe 楷体 Std R" panose="02020400000000000000" pitchFamily="18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94588" y="2897755"/>
            <a:ext cx="594380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7200" b="1" dirty="0" smtClean="0">
                <a:solidFill>
                  <a:srgbClr val="1662A7"/>
                </a:solidFill>
                <a:latin typeface="Rockwell Extra Bold" panose="02060903040505020403" pitchFamily="18" charset="0"/>
                <a:ea typeface="幼圆" panose="02010509060101010101" pitchFamily="49" charset="-122"/>
              </a:rPr>
              <a:t>Thank </a:t>
            </a:r>
            <a:r>
              <a:rPr lang="en-US" altLang="zh-CN" sz="7200" b="1" dirty="0">
                <a:solidFill>
                  <a:srgbClr val="1662A7"/>
                </a:solidFill>
                <a:latin typeface="Rockwell Extra Bold" panose="02060903040505020403" pitchFamily="18" charset="0"/>
                <a:ea typeface="幼圆" panose="02010509060101010101" pitchFamily="49" charset="-122"/>
              </a:rPr>
              <a:t>you</a:t>
            </a:r>
            <a:endParaRPr lang="zh-CN" altLang="en-US" sz="7200" b="1" dirty="0">
              <a:solidFill>
                <a:srgbClr val="1662A7"/>
              </a:solidFill>
              <a:latin typeface="Rockwell Extra Bold" panose="02060903040505020403" pitchFamily="18" charset="0"/>
              <a:ea typeface="幼圆" panose="02010509060101010101" pitchFamily="49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7095763" y="1850912"/>
            <a:ext cx="4108817" cy="3806650"/>
            <a:chOff x="6197027" y="1616370"/>
            <a:chExt cx="4108817" cy="380665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10964"/>
            <a:stretch/>
          </p:blipFill>
          <p:spPr>
            <a:xfrm>
              <a:off x="6494478" y="1616370"/>
              <a:ext cx="3298216" cy="3294016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6197027" y="5053688"/>
              <a:ext cx="410881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dirty="0" smtClean="0">
                  <a:latin typeface="幼圆" panose="02010509060101010101" pitchFamily="49" charset="-122"/>
                  <a:ea typeface="幼圆" panose="02010509060101010101" pitchFamily="49" charset="-122"/>
                </a:rPr>
                <a:t>扫描二维码关注</a:t>
              </a:r>
              <a:r>
                <a:rPr lang="en-US" altLang="zh-CN" dirty="0" smtClean="0">
                  <a:latin typeface="幼圆" panose="02010509060101010101" pitchFamily="49" charset="-122"/>
                  <a:ea typeface="幼圆" panose="02010509060101010101" pitchFamily="49" charset="-122"/>
                </a:rPr>
                <a:t>【</a:t>
              </a:r>
              <a:r>
                <a:rPr lang="zh-CN" altLang="en-US" dirty="0" smtClean="0">
                  <a:latin typeface="幼圆" panose="02010509060101010101" pitchFamily="49" charset="-122"/>
                  <a:ea typeface="幼圆" panose="02010509060101010101" pitchFamily="49" charset="-122"/>
                </a:rPr>
                <a:t>技成培训网订阅号</a:t>
              </a:r>
              <a:r>
                <a:rPr lang="en-US" altLang="zh-CN" dirty="0" smtClean="0">
                  <a:latin typeface="幼圆" panose="02010509060101010101" pitchFamily="49" charset="-122"/>
                  <a:ea typeface="幼圆" panose="02010509060101010101" pitchFamily="49" charset="-122"/>
                </a:rPr>
                <a:t>】</a:t>
              </a:r>
              <a:endParaRPr lang="zh-CN" altLang="en-US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7023335" y="1610605"/>
            <a:ext cx="4206869" cy="42068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5766134" y="3244334"/>
            <a:ext cx="6597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wyta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3829261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995854" y="1019908"/>
            <a:ext cx="7385538" cy="48973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486201" y="205570"/>
            <a:ext cx="62824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一、欧姆龙编程软件</a:t>
            </a:r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CX-One</a:t>
            </a: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概述</a:t>
            </a:r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C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9538" y="1169376"/>
            <a:ext cx="4132353" cy="1538655"/>
          </a:xfrm>
          <a:prstGeom prst="rect">
            <a:avLst/>
          </a:prstGeom>
        </p:spPr>
      </p:pic>
      <p:pic>
        <p:nvPicPr>
          <p:cNvPr id="6" name="图片 5" descr="CS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2962" y="2894052"/>
            <a:ext cx="4115328" cy="1211950"/>
          </a:xfrm>
          <a:prstGeom prst="rect">
            <a:avLst/>
          </a:prstGeom>
        </p:spPr>
      </p:pic>
      <p:pic>
        <p:nvPicPr>
          <p:cNvPr id="7" name="图片 6" descr="CJ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1085" y="4416290"/>
            <a:ext cx="4053244" cy="1131658"/>
          </a:xfrm>
          <a:prstGeom prst="rect">
            <a:avLst/>
          </a:prstGeom>
        </p:spPr>
      </p:pic>
      <p:pic>
        <p:nvPicPr>
          <p:cNvPr id="8" name="图片 7" descr="CP1H.b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8077" y="4419922"/>
            <a:ext cx="2655277" cy="1189572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218275" y="1673877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控制系统产品</a:t>
            </a:r>
            <a:endParaRPr lang="en-US" altLang="zh-CN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 descr="变频器.bmp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477" y="1582616"/>
            <a:ext cx="956969" cy="152106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77010" y="1186957"/>
            <a:ext cx="984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变频器</a:t>
            </a:r>
            <a:endParaRPr lang="zh-CN" altLang="en-US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4" name="图片 13" descr="温控器.bmp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9891" y="3884939"/>
            <a:ext cx="1295476" cy="1900400"/>
          </a:xfrm>
          <a:prstGeom prst="rect">
            <a:avLst/>
          </a:prstGeom>
        </p:spPr>
      </p:pic>
      <p:pic>
        <p:nvPicPr>
          <p:cNvPr id="15" name="图片 14" descr="伺服.bmp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27725" y="4141177"/>
            <a:ext cx="1631938" cy="1682934"/>
          </a:xfrm>
          <a:prstGeom prst="rect">
            <a:avLst/>
          </a:prstGeom>
        </p:spPr>
      </p:pic>
      <p:pic>
        <p:nvPicPr>
          <p:cNvPr id="16" name="图片 15" descr="触摸屏.bmp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79792" y="2892668"/>
            <a:ext cx="2697714" cy="1258531"/>
          </a:xfrm>
          <a:prstGeom prst="rect">
            <a:avLst/>
          </a:prstGeom>
        </p:spPr>
      </p:pic>
      <p:pic>
        <p:nvPicPr>
          <p:cNvPr id="17" name="图片 16" descr="传感器.bmp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23139" y="1336952"/>
            <a:ext cx="2377646" cy="14936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2996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生产线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3299" y="2329961"/>
            <a:ext cx="5266593" cy="266406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345222" y="1169378"/>
            <a:ext cx="1644161" cy="808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触摸屏软件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22128" y="1960685"/>
            <a:ext cx="1899139" cy="1230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48157" y="2702170"/>
            <a:ext cx="1644161" cy="808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驱动软件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25063" y="3493477"/>
            <a:ext cx="1899139" cy="1230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383324" y="4399085"/>
            <a:ext cx="1644161" cy="808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编程软件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260230" y="5190392"/>
            <a:ext cx="1899139" cy="1230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9366728" y="1163516"/>
            <a:ext cx="1644161" cy="808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温度控制软件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243634" y="1954823"/>
            <a:ext cx="1899139" cy="1230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9401899" y="2746132"/>
            <a:ext cx="1644161" cy="808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传感器软件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9278805" y="3537439"/>
            <a:ext cx="1899139" cy="1230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3217986" y="826449"/>
            <a:ext cx="5503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软件太多了，而且连接时需要提供接口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cxnSp>
        <p:nvCxnSpPr>
          <p:cNvPr id="22" name="直接箭头连接符 21"/>
          <p:cNvCxnSpPr>
            <a:stCxn id="4" idx="3"/>
          </p:cNvCxnSpPr>
          <p:nvPr/>
        </p:nvCxnSpPr>
        <p:spPr>
          <a:xfrm>
            <a:off x="2989383" y="1573824"/>
            <a:ext cx="1347421" cy="984738"/>
          </a:xfrm>
          <a:prstGeom prst="straightConnector1">
            <a:avLst/>
          </a:prstGeom>
          <a:ln w="508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/>
        </p:nvCxnSpPr>
        <p:spPr>
          <a:xfrm>
            <a:off x="2971800" y="3217989"/>
            <a:ext cx="712177" cy="8792"/>
          </a:xfrm>
          <a:prstGeom prst="straightConnector1">
            <a:avLst/>
          </a:prstGeom>
          <a:ln w="508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/>
          <p:nvPr/>
        </p:nvCxnSpPr>
        <p:spPr>
          <a:xfrm flipV="1">
            <a:off x="2989385" y="3894992"/>
            <a:ext cx="923192" cy="861646"/>
          </a:xfrm>
          <a:prstGeom prst="straightConnector1">
            <a:avLst/>
          </a:prstGeom>
          <a:ln w="508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/>
          <p:nvPr/>
        </p:nvCxnSpPr>
        <p:spPr>
          <a:xfrm rot="10800000">
            <a:off x="8563709" y="3253154"/>
            <a:ext cx="835271" cy="17584"/>
          </a:xfrm>
          <a:prstGeom prst="straightConnector1">
            <a:avLst/>
          </a:prstGeom>
          <a:ln w="508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>
            <a:stCxn id="12" idx="1"/>
          </p:cNvCxnSpPr>
          <p:nvPr/>
        </p:nvCxnSpPr>
        <p:spPr>
          <a:xfrm rot="10800000" flipV="1">
            <a:off x="8273562" y="1567961"/>
            <a:ext cx="1093167" cy="990599"/>
          </a:xfrm>
          <a:prstGeom prst="straightConnector1">
            <a:avLst/>
          </a:prstGeom>
          <a:ln w="508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矩形 44"/>
          <p:cNvSpPr/>
          <p:nvPr/>
        </p:nvSpPr>
        <p:spPr>
          <a:xfrm>
            <a:off x="9445860" y="4214447"/>
            <a:ext cx="1644161" cy="808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伺服软件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9322766" y="5005754"/>
            <a:ext cx="1899139" cy="1230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7" name="直接箭头连接符 46"/>
          <p:cNvCxnSpPr/>
          <p:nvPr/>
        </p:nvCxnSpPr>
        <p:spPr>
          <a:xfrm rot="10800000">
            <a:off x="8546124" y="4070839"/>
            <a:ext cx="896819" cy="668215"/>
          </a:xfrm>
          <a:prstGeom prst="straightConnector1">
            <a:avLst/>
          </a:prstGeom>
          <a:ln w="508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589085" y="2294792"/>
            <a:ext cx="4440115" cy="30948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生产线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360" y="2435469"/>
            <a:ext cx="5266593" cy="2919046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2453054" y="703356"/>
            <a:ext cx="7843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欧姆龙编程软件</a:t>
            </a:r>
            <a:r>
              <a:rPr lang="en-US" altLang="zh-CN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CX-One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一个软件</a:t>
            </a:r>
            <a:endParaRPr lang="en-US" altLang="zh-CN" sz="24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一次连接，一个连接点，就能够完成所有的工作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pic>
        <p:nvPicPr>
          <p:cNvPr id="24" name="图片 23" descr="欧姆龙 软件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7488" y="2373922"/>
            <a:ext cx="4179827" cy="2927839"/>
          </a:xfrm>
          <a:prstGeom prst="rect">
            <a:avLst/>
          </a:prstGeom>
        </p:spPr>
      </p:pic>
      <p:sp>
        <p:nvSpPr>
          <p:cNvPr id="26" name="矩形 25"/>
          <p:cNvSpPr/>
          <p:nvPr/>
        </p:nvSpPr>
        <p:spPr>
          <a:xfrm>
            <a:off x="439615" y="5372100"/>
            <a:ext cx="472147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0" name="直接箭头连接符 29"/>
          <p:cNvCxnSpPr/>
          <p:nvPr/>
        </p:nvCxnSpPr>
        <p:spPr>
          <a:xfrm>
            <a:off x="4492869" y="3490546"/>
            <a:ext cx="1389185" cy="8793"/>
          </a:xfrm>
          <a:prstGeom prst="straightConnector1">
            <a:avLst/>
          </a:prstGeom>
          <a:ln w="508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107831" y="756111"/>
            <a:ext cx="39477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一，网络通信配置软件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791309" y="1450731"/>
            <a:ext cx="3938954" cy="6418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>
                <a:solidFill>
                  <a:srgbClr val="FF0000"/>
                </a:solidFill>
              </a:rPr>
              <a:t>CX-</a:t>
            </a:r>
            <a:r>
              <a:rPr lang="en-US" altLang="zh-CN" sz="3600" dirty="0" err="1" smtClean="0">
                <a:solidFill>
                  <a:srgbClr val="FF0000"/>
                </a:solidFill>
              </a:rPr>
              <a:t>integratror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66090" y="2426648"/>
            <a:ext cx="93462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欧姆龙组网：包括以太网、控制器网络、现场总线</a:t>
            </a:r>
            <a:r>
              <a:rPr lang="en-US" altLang="zh-CN" sz="2000" b="1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DeviceNET</a:t>
            </a:r>
            <a:endParaRPr lang="en-US" altLang="zh-CN" sz="2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和串口通信的配置、设置和调试工作，并且该软件可以继承设启动其他相关软件</a:t>
            </a:r>
            <a:endParaRPr lang="zh-CN" altLang="en-US" sz="2000" dirty="0"/>
          </a:p>
        </p:txBody>
      </p:sp>
      <p:sp>
        <p:nvSpPr>
          <p:cNvPr id="9" name="圆角矩形 8"/>
          <p:cNvSpPr/>
          <p:nvPr/>
        </p:nvSpPr>
        <p:spPr>
          <a:xfrm>
            <a:off x="747347" y="3648807"/>
            <a:ext cx="3938954" cy="6418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>
                <a:solidFill>
                  <a:srgbClr val="FF0000"/>
                </a:solidFill>
              </a:rPr>
              <a:t>CX-Protocol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222129" y="4624724"/>
            <a:ext cx="96099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欧姆龙协议宏：主要完成的是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PLC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使用协议宏功能与第三方设备通信时，第方设备通信协议的编辑和调试</a:t>
            </a:r>
            <a:endParaRPr lang="zh-CN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107831" y="756111"/>
            <a:ext cx="39477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一，网络通信配置软件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791309" y="1450731"/>
            <a:ext cx="3938954" cy="6418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>
                <a:solidFill>
                  <a:srgbClr val="FF0000"/>
                </a:solidFill>
              </a:rPr>
              <a:t>CX-</a:t>
            </a:r>
            <a:r>
              <a:rPr lang="en-US" altLang="zh-CN" sz="3600" dirty="0" err="1" smtClean="0">
                <a:solidFill>
                  <a:srgbClr val="FF0000"/>
                </a:solidFill>
              </a:rPr>
              <a:t>Finet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66090" y="2426648"/>
            <a:ext cx="93462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CX-</a:t>
            </a:r>
            <a:r>
              <a:rPr lang="en-US" altLang="zh-CN" sz="2000" b="1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Flnet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主要完成的是</a:t>
            </a:r>
            <a:r>
              <a:rPr lang="en-US" altLang="zh-CN" sz="2000" b="1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Flnet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单元的参数编辑和传送，也可以监视该网络中单状态</a:t>
            </a:r>
            <a:endParaRPr lang="zh-CN" altLang="en-US" sz="2000" dirty="0"/>
          </a:p>
        </p:txBody>
      </p:sp>
      <p:sp>
        <p:nvSpPr>
          <p:cNvPr id="9" name="圆角矩形 8"/>
          <p:cNvSpPr/>
          <p:nvPr/>
        </p:nvSpPr>
        <p:spPr>
          <a:xfrm>
            <a:off x="747347" y="3648807"/>
            <a:ext cx="3938954" cy="6418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>
                <a:solidFill>
                  <a:srgbClr val="FF0000"/>
                </a:solidFill>
              </a:rPr>
              <a:t>CX-</a:t>
            </a:r>
            <a:r>
              <a:rPr lang="en-US" altLang="zh-CN" sz="3600" dirty="0" err="1" smtClean="0">
                <a:solidFill>
                  <a:srgbClr val="FF0000"/>
                </a:solidFill>
              </a:rPr>
              <a:t>Configurator</a:t>
            </a:r>
            <a:r>
              <a:rPr lang="en-US" altLang="zh-CN" sz="3600" dirty="0" err="1" smtClean="0">
                <a:solidFill>
                  <a:srgbClr val="FF0000"/>
                </a:solidFill>
              </a:rPr>
              <a:t>FDT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39615" y="4756609"/>
            <a:ext cx="6858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362F21"/>
                </a:solidFill>
              </a:rPr>
              <a:t>CX-</a:t>
            </a:r>
            <a:r>
              <a:rPr lang="en-US" altLang="zh-CN" sz="2400" b="1" dirty="0" err="1" smtClean="0">
                <a:solidFill>
                  <a:srgbClr val="362F21"/>
                </a:solidFill>
              </a:rPr>
              <a:t>ConfiguratorFDT</a:t>
            </a:r>
            <a:r>
              <a:rPr lang="zh-CN" altLang="en-US" sz="2000" b="1" dirty="0" smtClean="0">
                <a:solidFill>
                  <a:srgbClr val="362F21"/>
                </a:solidFill>
                <a:latin typeface="微软雅黑" pitchFamily="34" charset="-122"/>
                <a:ea typeface="微软雅黑" pitchFamily="34" charset="-122"/>
              </a:rPr>
              <a:t>主要完成的是</a:t>
            </a:r>
            <a:r>
              <a:rPr lang="en-US" altLang="zh-CN" sz="2000" b="1" dirty="0" err="1" smtClean="0">
                <a:solidFill>
                  <a:srgbClr val="362F21"/>
                </a:solidFill>
                <a:latin typeface="微软雅黑" pitchFamily="34" charset="-122"/>
                <a:ea typeface="微软雅黑" pitchFamily="34" charset="-122"/>
              </a:rPr>
              <a:t>Profibus</a:t>
            </a:r>
            <a:r>
              <a:rPr lang="zh-CN" altLang="en-US" sz="2000" b="1" dirty="0" smtClean="0">
                <a:solidFill>
                  <a:srgbClr val="362F21"/>
                </a:solidFill>
                <a:latin typeface="微软雅黑" pitchFamily="34" charset="-122"/>
                <a:ea typeface="微软雅黑" pitchFamily="34" charset="-122"/>
              </a:rPr>
              <a:t>网络和</a:t>
            </a:r>
            <a:r>
              <a:rPr lang="en-US" altLang="zh-CN" sz="2000" b="1" dirty="0" err="1" smtClean="0">
                <a:solidFill>
                  <a:srgbClr val="362F21"/>
                </a:solidFill>
                <a:latin typeface="微软雅黑" pitchFamily="34" charset="-122"/>
                <a:ea typeface="微软雅黑" pitchFamily="34" charset="-122"/>
              </a:rPr>
              <a:t>CimpoNet</a:t>
            </a:r>
            <a:r>
              <a:rPr lang="zh-CN" altLang="en-US" sz="2000" b="1" dirty="0" smtClean="0">
                <a:solidFill>
                  <a:srgbClr val="362F21"/>
                </a:solidFill>
                <a:latin typeface="微软雅黑" pitchFamily="34" charset="-122"/>
                <a:ea typeface="微软雅黑" pitchFamily="34" charset="-122"/>
              </a:rPr>
              <a:t>网络的配置、设置和调试</a:t>
            </a:r>
            <a:endParaRPr lang="zh-CN" altLang="en-US" sz="2400" b="1" dirty="0">
              <a:solidFill>
                <a:srgbClr val="362F2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107831" y="756111"/>
            <a:ext cx="39477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一，网络通信配置软件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791309" y="1450731"/>
            <a:ext cx="8546122" cy="6418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>
                <a:solidFill>
                  <a:srgbClr val="FF0000"/>
                </a:solidFill>
              </a:rPr>
              <a:t>Network </a:t>
            </a:r>
            <a:r>
              <a:rPr lang="en-US" altLang="zh-CN" sz="3600" dirty="0" err="1" smtClean="0">
                <a:solidFill>
                  <a:srgbClr val="FF0000"/>
                </a:solidFill>
              </a:rPr>
              <a:t>configurator</a:t>
            </a:r>
            <a:r>
              <a:rPr lang="en-US" altLang="zh-CN" sz="3600" dirty="0" smtClean="0">
                <a:solidFill>
                  <a:srgbClr val="FF0000"/>
                </a:solidFill>
              </a:rPr>
              <a:t> for </a:t>
            </a:r>
            <a:r>
              <a:rPr lang="en-US" altLang="zh-CN" sz="3600" dirty="0" err="1" smtClean="0">
                <a:solidFill>
                  <a:srgbClr val="FF0000"/>
                </a:solidFill>
              </a:rPr>
              <a:t>EtherNet</a:t>
            </a:r>
            <a:r>
              <a:rPr lang="en-US" altLang="zh-CN" sz="3600" dirty="0" smtClean="0">
                <a:solidFill>
                  <a:srgbClr val="FF0000"/>
                </a:solidFill>
              </a:rPr>
              <a:t>/</a:t>
            </a:r>
            <a:r>
              <a:rPr lang="en-US" altLang="zh-CN" sz="3600" dirty="0" err="1" smtClean="0">
                <a:solidFill>
                  <a:srgbClr val="FF0000"/>
                </a:solidFill>
              </a:rPr>
              <a:t>ip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10051" y="2268386"/>
            <a:ext cx="934622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altLang="zh-CN" sz="2400" b="1" dirty="0" smtClean="0"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altLang="zh-CN" sz="2400" b="1" dirty="0" smtClean="0">
                <a:latin typeface="微软雅黑" pitchFamily="34" charset="-122"/>
                <a:ea typeface="微软雅黑" pitchFamily="34" charset="-122"/>
              </a:rPr>
              <a:t>Network </a:t>
            </a:r>
            <a:r>
              <a:rPr lang="en-US" altLang="zh-CN" sz="2400" b="1" dirty="0" err="1" smtClean="0">
                <a:latin typeface="微软雅黑" pitchFamily="34" charset="-122"/>
                <a:ea typeface="微软雅黑" pitchFamily="34" charset="-122"/>
              </a:rPr>
              <a:t>configurator</a:t>
            </a:r>
            <a:r>
              <a:rPr lang="en-US" altLang="zh-CN" sz="2400" b="1" dirty="0" smtClean="0">
                <a:latin typeface="微软雅黑" pitchFamily="34" charset="-122"/>
                <a:ea typeface="微软雅黑" pitchFamily="34" charset="-122"/>
              </a:rPr>
              <a:t> for </a:t>
            </a:r>
            <a:r>
              <a:rPr lang="en-US" altLang="zh-CN" sz="2400" b="1" dirty="0" err="1" smtClean="0">
                <a:latin typeface="微软雅黑" pitchFamily="34" charset="-122"/>
                <a:ea typeface="微软雅黑" pitchFamily="34" charset="-122"/>
              </a:rPr>
              <a:t>EtherNet</a:t>
            </a:r>
            <a:r>
              <a:rPr lang="en-US" altLang="zh-CN" sz="2400" b="1" dirty="0" smtClean="0">
                <a:latin typeface="微软雅黑" pitchFamily="34" charset="-122"/>
                <a:ea typeface="微软雅黑" pitchFamily="34" charset="-122"/>
              </a:rPr>
              <a:t>/</a:t>
            </a:r>
            <a:r>
              <a:rPr lang="en-US" altLang="zh-CN" sz="2400" b="1" dirty="0" err="1" smtClean="0">
                <a:latin typeface="微软雅黑" pitchFamily="34" charset="-122"/>
                <a:ea typeface="微软雅黑" pitchFamily="34" charset="-122"/>
              </a:rPr>
              <a:t>ip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主要完成的是</a:t>
            </a:r>
            <a:r>
              <a:rPr lang="en-US" altLang="zh-CN" sz="2000" b="1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EtherNet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IP</a:t>
            </a:r>
          </a:p>
          <a:p>
            <a:pPr algn="ctr"/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网络的配、设置和调试</a:t>
            </a:r>
            <a:endParaRPr lang="zh-CN" altLang="en-US" sz="2000" dirty="0"/>
          </a:p>
        </p:txBody>
      </p:sp>
      <p:pic>
        <p:nvPicPr>
          <p:cNvPr id="7" name="图片 6" descr="网络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7885" y="3703520"/>
            <a:ext cx="6233746" cy="21414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107831" y="756111"/>
            <a:ext cx="39477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二，</a:t>
            </a:r>
            <a:r>
              <a:rPr lang="en-US" altLang="zh-CN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PLC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软件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791309" y="1450731"/>
            <a:ext cx="3938954" cy="6418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>
                <a:solidFill>
                  <a:srgbClr val="FF0000"/>
                </a:solidFill>
              </a:rPr>
              <a:t>CX-</a:t>
            </a:r>
            <a:r>
              <a:rPr lang="en-US" altLang="zh-CN" sz="3600" dirty="0" smtClean="0">
                <a:solidFill>
                  <a:srgbClr val="FF0000"/>
                </a:solidFill>
              </a:rPr>
              <a:t>programmer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66090" y="2426648"/>
            <a:ext cx="52050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主要针对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欧姆龙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PLC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的单机系统调试，内存数据区的监控和设定，</a:t>
            </a:r>
            <a:r>
              <a:rPr lang="en-US" altLang="zh-CN" sz="2000" b="1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biAN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编辑、调试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PLC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的程序。也能够继承设定启动其他相关软件</a:t>
            </a:r>
            <a:endParaRPr lang="zh-CN" altLang="en-US" sz="2000" dirty="0"/>
          </a:p>
        </p:txBody>
      </p:sp>
      <p:sp>
        <p:nvSpPr>
          <p:cNvPr id="9" name="圆角矩形 8"/>
          <p:cNvSpPr/>
          <p:nvPr/>
        </p:nvSpPr>
        <p:spPr>
          <a:xfrm>
            <a:off x="747347" y="3815861"/>
            <a:ext cx="3938954" cy="6418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>
                <a:solidFill>
                  <a:srgbClr val="FF0000"/>
                </a:solidFill>
              </a:rPr>
              <a:t>CX-simulator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23190" y="4923662"/>
            <a:ext cx="55655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可以配套</a:t>
            </a:r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</a:rPr>
              <a:t>CX-programmer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完成某些</a:t>
            </a:r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</a:rPr>
              <a:t>PLC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主要包括</a:t>
            </a:r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</a:rPr>
              <a:t>CS/CJ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系列</a:t>
            </a:r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</a:rPr>
              <a:t>PLC,CP1H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等模拟仿真调试</a:t>
            </a:r>
            <a:endParaRPr lang="zh-CN" altLang="en-US" sz="2000" b="1" dirty="0" smtClean="0">
              <a:latin typeface="微软雅黑" pitchFamily="34" charset="-122"/>
              <a:ea typeface="微软雅黑" pitchFamily="34" charset="-122"/>
            </a:endParaRPr>
          </a:p>
          <a:p>
            <a:pPr algn="ctr"/>
            <a:endParaRPr lang="zh-CN" altLang="en-US" sz="2000" dirty="0"/>
          </a:p>
        </p:txBody>
      </p:sp>
      <p:pic>
        <p:nvPicPr>
          <p:cNvPr id="7" name="图片 6" descr="plc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2492" y="1513064"/>
            <a:ext cx="3833446" cy="2232460"/>
          </a:xfrm>
          <a:prstGeom prst="rect">
            <a:avLst/>
          </a:prstGeom>
        </p:spPr>
      </p:pic>
      <p:pic>
        <p:nvPicPr>
          <p:cNvPr id="8" name="图片 7" descr="plc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2441" y="4651130"/>
            <a:ext cx="3892289" cy="18268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50800">
          <a:solidFill>
            <a:srgbClr val="002060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2557</TotalTime>
  <Words>769</Words>
  <Application>Microsoft Office PowerPoint</Application>
  <PresentationFormat>自定义</PresentationFormat>
  <Paragraphs>78</Paragraphs>
  <Slides>20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1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zengsheng liu</dc:creator>
  <cp:lastModifiedBy>xbany</cp:lastModifiedBy>
  <cp:revision>168</cp:revision>
  <dcterms:created xsi:type="dcterms:W3CDTF">2016-02-19T01:44:18Z</dcterms:created>
  <dcterms:modified xsi:type="dcterms:W3CDTF">2018-02-27T08:35:09Z</dcterms:modified>
</cp:coreProperties>
</file>