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281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B0F0"/>
    <a:srgbClr val="1662A7"/>
    <a:srgbClr val="FFFFFF"/>
    <a:srgbClr val="C55A11"/>
    <a:srgbClr val="008CC7"/>
    <a:srgbClr val="F7F7F9"/>
    <a:srgbClr val="1306B8"/>
    <a:srgbClr val="5B9BD5"/>
    <a:srgbClr val="FFAB7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111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3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C5B78-0453-4678-9B9F-629B443FE6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20B03-F68F-4ABA-88BC-A59F0E6AF0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4603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2672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562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1850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735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4404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8187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599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448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739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190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B3FBEA-4038-439F-B900-B8D435DDF19A}" type="datetimeFigureOut">
              <a:rPr lang="zh-CN" altLang="en-US" smtClean="0"/>
              <a:pPr/>
              <a:t>2018/2/12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2B4817-7D10-49A9-917F-9EECB62F85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53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cxnSp>
        <p:nvCxnSpPr>
          <p:cNvPr id="20" name="直接连接符 19"/>
          <p:cNvCxnSpPr/>
          <p:nvPr userDrawn="1"/>
        </p:nvCxnSpPr>
        <p:spPr>
          <a:xfrm>
            <a:off x="0" y="6538912"/>
            <a:ext cx="3001818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>
            <a:off x="232164" y="6502316"/>
            <a:ext cx="1112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0" baseline="0" dirty="0" smtClean="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学技术，改变工作方式</a:t>
            </a:r>
            <a:r>
              <a:rPr lang="en-US" altLang="zh-CN" baseline="0" dirty="0" smtClean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  </a:t>
            </a:r>
            <a:endParaRPr lang="zh-CN" altLang="en-US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pic>
        <p:nvPicPr>
          <p:cNvPr id="23" name="内容占位符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766" y="39772"/>
            <a:ext cx="3333009" cy="877187"/>
          </a:xfrm>
          <a:prstGeom prst="rect">
            <a:avLst/>
          </a:prstGeom>
        </p:spPr>
      </p:pic>
      <p:cxnSp>
        <p:nvCxnSpPr>
          <p:cNvPr id="28" name="直接连接符 27"/>
          <p:cNvCxnSpPr/>
          <p:nvPr userDrawn="1"/>
        </p:nvCxnSpPr>
        <p:spPr>
          <a:xfrm>
            <a:off x="2964872" y="6538912"/>
            <a:ext cx="325912" cy="3259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 userDrawn="1"/>
        </p:nvSpPr>
        <p:spPr>
          <a:xfrm>
            <a:off x="232164" y="-1"/>
            <a:ext cx="161241" cy="81870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85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13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3249763" y="-2659560"/>
            <a:ext cx="7350073" cy="6621517"/>
          </a:xfrm>
          <a:prstGeom prst="rect">
            <a:avLst/>
          </a:prstGeom>
          <a:blipFill dpi="0" rotWithShape="1">
            <a:blip r:embed="rId3">
              <a:alphaModFix amt="40000"/>
              <a:duotone>
                <a:prstClr val="black"/>
                <a:srgbClr val="1662A7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841729" y="2999223"/>
            <a:ext cx="6195431" cy="5581326"/>
          </a:xfrm>
          <a:prstGeom prst="rect">
            <a:avLst/>
          </a:prstGeom>
          <a:blipFill dpi="0" rotWithShape="1">
            <a:blip r:embed="rId4" cstate="print">
              <a:alphaModFix amt="40000"/>
              <a:duotone>
                <a:prstClr val="black"/>
                <a:srgbClr val="1662A7">
                  <a:tint val="45000"/>
                  <a:satMod val="400000"/>
                </a:srgb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56881" y="812323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重装、卸载欧姆龙软件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18023" y="195328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主讲老师：蒋凤立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72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 dirty="0"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94588" y="2897755"/>
            <a:ext cx="5943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7200" b="1" dirty="0" smtClean="0">
                <a:solidFill>
                  <a:srgbClr val="1662A7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Thank </a:t>
            </a:r>
            <a:r>
              <a:rPr lang="en-US" altLang="zh-CN" sz="7200" b="1" dirty="0">
                <a:solidFill>
                  <a:srgbClr val="1662A7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you</a:t>
            </a:r>
            <a:endParaRPr lang="zh-CN" altLang="en-US" sz="7200" b="1" dirty="0">
              <a:solidFill>
                <a:srgbClr val="1662A7"/>
              </a:solidFill>
              <a:latin typeface="Rockwell Extra Bold" panose="02060903040505020403" pitchFamily="18" charset="0"/>
              <a:ea typeface="幼圆" panose="020105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095763" y="1850912"/>
            <a:ext cx="4108817" cy="3806650"/>
            <a:chOff x="6197027" y="1616370"/>
            <a:chExt cx="4108817" cy="380665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0964"/>
            <a:stretch/>
          </p:blipFill>
          <p:spPr>
            <a:xfrm>
              <a:off x="6494478" y="1616370"/>
              <a:ext cx="3298216" cy="3294016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6197027" y="5053688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扫描二维码关注</a:t>
              </a:r>
              <a:r>
                <a:rPr lang="en-US" altLang="zh-CN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【</a:t>
              </a:r>
              <a:r>
                <a:rPr lang="zh-CN" altLang="en-US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技成培训网订阅号</a:t>
              </a:r>
              <a:r>
                <a:rPr lang="en-US" altLang="zh-CN" dirty="0" smtClean="0">
                  <a:latin typeface="幼圆" panose="02010509060101010101" pitchFamily="49" charset="-122"/>
                  <a:ea typeface="幼圆" panose="02010509060101010101" pitchFamily="49" charset="-122"/>
                </a:rPr>
                <a:t>】</a:t>
              </a:r>
              <a:endParaRPr lang="zh-CN" altLang="en-US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23335" y="1610605"/>
            <a:ext cx="4206869" cy="42068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92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90063" y="899323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软件如何卸载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8163" y="1737523"/>
            <a:ext cx="992130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如果在安装欧姆龙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软件中出现一些错误，需要重新安装，或者以前安装过</a:t>
            </a:r>
            <a:endParaRPr lang="en-US" altLang="zh-CN" sz="2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老版本的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CX-One,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现在要安装新版本的，我们就需要卸载原有的</a:t>
            </a:r>
            <a:r>
              <a:rPr lang="en-US" altLang="zh-CN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000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软件</a:t>
            </a:r>
            <a:endParaRPr lang="en-US" altLang="zh-CN" sz="2000" b="1" dirty="0" smtClean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6076" y="2646457"/>
            <a:ext cx="101104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en-US" altLang="zh-CN" b="1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软件不能自行在控制面板中卸载，也不能使用第三方软件手动卸载，需要使用专用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卸载软件引导卸载，如果自行通过控制面板卸载后，即使再使用这个引导软件也会造成无法再次安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装，此时只能重新安装电脑系统，才可以重新安装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软件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   </a:t>
            </a:r>
            <a:endParaRPr lang="zh-CN" altLang="en-US" dirty="0"/>
          </a:p>
        </p:txBody>
      </p:sp>
      <p:pic>
        <p:nvPicPr>
          <p:cNvPr id="8" name="图片 7" descr="系统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93" y="3701562"/>
            <a:ext cx="7570176" cy="2769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99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06586" y="705892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下载欧姆龙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专用卸载软件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8309" y="1526508"/>
            <a:ext cx="992130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       登录技成官网，资料下载，软件下载</a:t>
            </a:r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endParaRPr lang="en-US" altLang="zh-CN" sz="20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</a:p>
          <a:p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       </a:t>
            </a:r>
          </a:p>
          <a:p>
            <a:endParaRPr lang="zh-CN" altLang="en-US" sz="20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 descr="聊天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92" y="2227504"/>
            <a:ext cx="7308214" cy="3985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996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6586" y="705892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下载欧姆龙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专用卸载软件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 descr="住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09" y="1516717"/>
            <a:ext cx="8150966" cy="44285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6586" y="705892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下载欧姆龙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专用卸载软件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 descr="压缩文件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1" y="1442906"/>
            <a:ext cx="10575280" cy="4530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6586" y="705892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解压欧姆龙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专用卸载软件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解压文件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003" y="2016071"/>
            <a:ext cx="7885277" cy="39820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60322" y="1386798"/>
            <a:ext cx="5724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下载欧姆龙专用卸载软件时应记住文件存放在哪个位置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8531" y="890450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专用卸载软件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 descr="刷吧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4" y="2340527"/>
            <a:ext cx="2281479" cy="3716323"/>
          </a:xfrm>
          <a:prstGeom prst="rect">
            <a:avLst/>
          </a:prstGeom>
        </p:spPr>
      </p:pic>
      <p:pic>
        <p:nvPicPr>
          <p:cNvPr id="7" name="图片 6" descr="OK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855" y="2290193"/>
            <a:ext cx="2440468" cy="3833770"/>
          </a:xfrm>
          <a:prstGeom prst="rect">
            <a:avLst/>
          </a:prstGeom>
        </p:spPr>
      </p:pic>
      <p:pic>
        <p:nvPicPr>
          <p:cNvPr id="8" name="图片 7" descr="双击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514" y="2315360"/>
            <a:ext cx="2396389" cy="3741491"/>
          </a:xfrm>
          <a:prstGeom prst="rect">
            <a:avLst/>
          </a:prstGeom>
        </p:spPr>
      </p:pic>
      <p:pic>
        <p:nvPicPr>
          <p:cNvPr id="9" name="图片 8" descr="开始安装卸载软件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584" y="2332140"/>
            <a:ext cx="2412716" cy="370793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91874" y="1881749"/>
            <a:ext cx="1800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双击欧姆龙卸载软件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42190" y="1857980"/>
            <a:ext cx="2093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双击</a:t>
            </a:r>
            <a:r>
              <a:rPr lang="en-US" altLang="zh-CN" sz="1400" b="1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CXORemover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文件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9555" y="1883147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弹出语言选择选“英语”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46766" y="1884545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安装自动运行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81419" y="789782"/>
            <a:ext cx="41408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开始卸载欧姆龙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软件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 descr="提示是否操作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40" y="2214693"/>
            <a:ext cx="2321931" cy="39304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3701" y="1772692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提示是否继续操作，选“是”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 descr="勾选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596" y="2164358"/>
            <a:ext cx="2567030" cy="390088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190519" y="1765701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勾选选择项，点击“下一步”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 descr="弹出提示框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629" y="2139191"/>
            <a:ext cx="2684478" cy="393443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93840" y="1767099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弹出开始卸载软件，点“是”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等待卸载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749" y="2114025"/>
            <a:ext cx="2442391" cy="39512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325668" y="1743330"/>
            <a:ext cx="1244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等待卸载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5968" y="509523"/>
            <a:ext cx="47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完成卸载欧姆龙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CX-One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软件，重启电脑生效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 descr="点击下一步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9" y="2021747"/>
            <a:ext cx="3253129" cy="4286774"/>
          </a:xfrm>
          <a:prstGeom prst="rect">
            <a:avLst/>
          </a:prstGeom>
        </p:spPr>
      </p:pic>
      <p:pic>
        <p:nvPicPr>
          <p:cNvPr id="4" name="图片 3" descr="完成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104" y="2004969"/>
            <a:ext cx="3414319" cy="4286774"/>
          </a:xfrm>
          <a:prstGeom prst="rect">
            <a:avLst/>
          </a:prstGeom>
        </p:spPr>
      </p:pic>
      <p:pic>
        <p:nvPicPr>
          <p:cNvPr id="5" name="图片 4" descr="空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124" y="1996580"/>
            <a:ext cx="3514286" cy="421127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8809" y="1462299"/>
            <a:ext cx="30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提示是否继续操作，点击“下一步”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71969" y="1479077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提示是否继续操作，点击“完成”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13521" y="1228806"/>
            <a:ext cx="345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点击电脑“开始”看到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OMRON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以“空”</a:t>
            </a:r>
            <a:endParaRPr lang="en-US" altLang="zh-CN" sz="14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卸载完成，重启电脑生效</a:t>
            </a:r>
            <a:endParaRPr lang="zh-CN" altLang="en-US" sz="1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286</Words>
  <Application>Microsoft Office PowerPoint</Application>
  <PresentationFormat>自定义</PresentationFormat>
  <Paragraphs>43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zengsheng liu</dc:creator>
  <cp:lastModifiedBy>admin</cp:lastModifiedBy>
  <cp:revision>137</cp:revision>
  <dcterms:created xsi:type="dcterms:W3CDTF">2016-02-19T01:44:18Z</dcterms:created>
  <dcterms:modified xsi:type="dcterms:W3CDTF">2018-02-12T13:58:32Z</dcterms:modified>
</cp:coreProperties>
</file>