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5" r:id="rId2"/>
    <p:sldId id="262" r:id="rId3"/>
    <p:sldId id="306" r:id="rId4"/>
    <p:sldId id="309" r:id="rId5"/>
    <p:sldId id="310" r:id="rId6"/>
    <p:sldId id="345" r:id="rId7"/>
    <p:sldId id="311" r:id="rId8"/>
    <p:sldId id="344" r:id="rId9"/>
    <p:sldId id="312" r:id="rId10"/>
    <p:sldId id="313" r:id="rId11"/>
    <p:sldId id="314" r:id="rId12"/>
    <p:sldId id="315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6" r:id="rId40"/>
    <p:sldId id="281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66FFFF"/>
    <a:srgbClr val="99FFCC"/>
    <a:srgbClr val="00B0F0"/>
    <a:srgbClr val="1662A7"/>
    <a:srgbClr val="FFFFFF"/>
    <a:srgbClr val="C55A11"/>
    <a:srgbClr val="008CC7"/>
    <a:srgbClr val="F7F7F9"/>
    <a:srgbClr val="1306B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324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-6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C5B78-0453-4678-9B9F-629B443FE69A}" type="datetimeFigureOut">
              <a:rPr lang="zh-CN" altLang="en-US" smtClean="0"/>
              <a:pPr/>
              <a:t>2019\8\5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20B03-F68F-4ABA-88BC-A59F0E6AF0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4603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3FBEA-4038-439F-B900-B8D435DDF19A}" type="datetimeFigureOut">
              <a:rPr lang="zh-CN" altLang="en-US" smtClean="0"/>
              <a:pPr/>
              <a:t>2019\8\5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2B4817-7D10-49A9-917F-9EECB62F85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26728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3FBEA-4038-439F-B900-B8D435DDF19A}" type="datetimeFigureOut">
              <a:rPr lang="zh-CN" altLang="en-US" smtClean="0"/>
              <a:pPr/>
              <a:t>2019\8\5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2B4817-7D10-49A9-917F-9EECB62F85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0562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3FBEA-4038-439F-B900-B8D435DDF19A}" type="datetimeFigureOut">
              <a:rPr lang="zh-CN" altLang="en-US" smtClean="0"/>
              <a:pPr/>
              <a:t>2019\8\5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2B4817-7D10-49A9-917F-9EECB62F85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61850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3FBEA-4038-439F-B900-B8D435DDF19A}" type="datetimeFigureOut">
              <a:rPr lang="zh-CN" altLang="en-US" smtClean="0"/>
              <a:pPr/>
              <a:t>2019\8\5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2B4817-7D10-49A9-917F-9EECB62F85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735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3FBEA-4038-439F-B900-B8D435DDF19A}" type="datetimeFigureOut">
              <a:rPr lang="zh-CN" altLang="en-US" smtClean="0"/>
              <a:pPr/>
              <a:t>2019\8\5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2B4817-7D10-49A9-917F-9EECB62F85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44047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3FBEA-4038-439F-B900-B8D435DDF19A}" type="datetimeFigureOut">
              <a:rPr lang="zh-CN" altLang="en-US" smtClean="0"/>
              <a:pPr/>
              <a:t>2019\8\5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2B4817-7D10-49A9-917F-9EECB62F85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81873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3FBEA-4038-439F-B900-B8D435DDF19A}" type="datetimeFigureOut">
              <a:rPr lang="zh-CN" altLang="en-US" smtClean="0"/>
              <a:pPr/>
              <a:t>2019\8\5 Monday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2B4817-7D10-49A9-917F-9EECB62F85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59950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3FBEA-4038-439F-B900-B8D435DDF19A}" type="datetimeFigureOut">
              <a:rPr lang="zh-CN" altLang="en-US" smtClean="0"/>
              <a:pPr/>
              <a:t>2019\8\5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2B4817-7D10-49A9-917F-9EECB62F85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34486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3FBEA-4038-439F-B900-B8D435DDF19A}" type="datetimeFigureOut">
              <a:rPr lang="zh-CN" altLang="en-US" smtClean="0"/>
              <a:pPr/>
              <a:t>2019\8\5 Monday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2B4817-7D10-49A9-917F-9EECB62F85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7396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3FBEA-4038-439F-B900-B8D435DDF19A}" type="datetimeFigureOut">
              <a:rPr lang="zh-CN" altLang="en-US" smtClean="0"/>
              <a:pPr/>
              <a:t>2019\8\5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2B4817-7D10-49A9-917F-9EECB62F85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91903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3FBEA-4038-439F-B900-B8D435DDF19A}" type="datetimeFigureOut">
              <a:rPr lang="zh-CN" altLang="en-US" smtClean="0"/>
              <a:pPr/>
              <a:t>2019\8\5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2B4817-7D10-49A9-917F-9EECB62F85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4538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0" y="6538912"/>
            <a:ext cx="3001818" cy="0"/>
          </a:xfrm>
          <a:prstGeom prst="line">
            <a:avLst/>
          </a:prstGeom>
          <a:ln w="3175" cmpd="thickThin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83000">
                  <a:schemeClr val="tx1">
                    <a:lumMod val="75000"/>
                    <a:lumOff val="2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 userDrawn="1"/>
        </p:nvSpPr>
        <p:spPr>
          <a:xfrm>
            <a:off x="232164" y="6502316"/>
            <a:ext cx="11121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0" baseline="0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学技术，改变工作方式</a:t>
            </a:r>
            <a:r>
              <a:rPr lang="en-US" altLang="zh-CN" baseline="0" dirty="0" smtClean="0">
                <a:solidFill>
                  <a:schemeClr val="tx1"/>
                </a:solidFill>
                <a:latin typeface="Kozuka Mincho Pr6N B" panose="02020800000000000000" pitchFamily="18" charset="-128"/>
                <a:ea typeface="Kozuka Mincho Pr6N B" panose="02020800000000000000" pitchFamily="18" charset="-128"/>
              </a:rPr>
              <a:t>  </a:t>
            </a:r>
            <a:endParaRPr lang="zh-CN" altLang="en-US" dirty="0">
              <a:solidFill>
                <a:schemeClr val="tx1"/>
              </a:solidFill>
              <a:latin typeface="Kozuka Mincho Pr6N B" panose="02020800000000000000" pitchFamily="18" charset="-128"/>
              <a:ea typeface="Kozuka Mincho Pr6N B" panose="02020800000000000000" pitchFamily="18" charset="-128"/>
            </a:endParaRPr>
          </a:p>
        </p:txBody>
      </p:sp>
      <p:pic>
        <p:nvPicPr>
          <p:cNvPr id="23" name="内容占位符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66" y="39772"/>
            <a:ext cx="3333009" cy="877187"/>
          </a:xfrm>
          <a:prstGeom prst="rect">
            <a:avLst/>
          </a:prstGeom>
        </p:spPr>
      </p:pic>
      <p:cxnSp>
        <p:nvCxnSpPr>
          <p:cNvPr id="28" name="直接连接符 27"/>
          <p:cNvCxnSpPr/>
          <p:nvPr userDrawn="1"/>
        </p:nvCxnSpPr>
        <p:spPr>
          <a:xfrm>
            <a:off x="2964872" y="6538912"/>
            <a:ext cx="325912" cy="3259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 userDrawn="1"/>
        </p:nvSpPr>
        <p:spPr>
          <a:xfrm>
            <a:off x="232164" y="-1"/>
            <a:ext cx="161241" cy="8187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5858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049" y="-53788"/>
            <a:ext cx="12167131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3249763" y="-2659560"/>
            <a:ext cx="7350073" cy="6621517"/>
          </a:xfrm>
          <a:prstGeom prst="rect">
            <a:avLst/>
          </a:prstGeom>
          <a:blipFill dpi="0" rotWithShape="1">
            <a:blip r:embed="rId3">
              <a:alphaModFix amt="40000"/>
              <a:duotone>
                <a:prstClr val="black"/>
                <a:srgbClr val="1662A7">
                  <a:tint val="45000"/>
                  <a:satMod val="400000"/>
                </a:srgb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841729" y="2999223"/>
            <a:ext cx="6195431" cy="5581326"/>
          </a:xfrm>
          <a:prstGeom prst="rect">
            <a:avLst/>
          </a:prstGeom>
          <a:blipFill dpi="0" rotWithShape="1">
            <a:blip r:embed="rId4" cstate="print">
              <a:alphaModFix amt="40000"/>
              <a:duotone>
                <a:prstClr val="black"/>
                <a:srgbClr val="1662A7">
                  <a:tint val="45000"/>
                  <a:satMod val="400000"/>
                </a:srgb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68941" y="812326"/>
            <a:ext cx="102914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欧姆龙编程</a:t>
            </a:r>
            <a:r>
              <a:rPr lang="en-US" altLang="zh-CN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软件的安装和卸载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18023" y="1953282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主讲老师：蒋风立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724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81454" y="800072"/>
            <a:ext cx="4747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开始安装欧姆龙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8392" y="1698707"/>
            <a:ext cx="8913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开始安装欧姆龙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软件前要将所有杀毒软件退出，中断所有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windows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2289" name="图片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6202" y="2640724"/>
            <a:ext cx="7330360" cy="356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90710" y="938991"/>
            <a:ext cx="64969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打开解压文件，找到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AutoRON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应用程序，双击弹出请选择安装语言对话框，选择简体中文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11265" name="图片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1337" y="2065606"/>
            <a:ext cx="8253046" cy="421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图片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0209" y="3119511"/>
            <a:ext cx="2743200" cy="169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7831" y="756111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弹出正在检查操作系统版本对话框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7" name="图片 6" descr="安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45" y="1600201"/>
            <a:ext cx="9556309" cy="4642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7830" y="756111"/>
            <a:ext cx="7051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弹出是否安装对话框，选择“是”，然后等待安装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4" name="图片 3" descr="是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32" y="1406769"/>
            <a:ext cx="9397930" cy="4765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7831" y="756111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弹出语言提示选择：“确定”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7" name="图片 6" descr="安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331" y="1477109"/>
            <a:ext cx="8431823" cy="4765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7831" y="756111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点击“下一步”继续安装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7" name="图片 6" descr="安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1477109"/>
            <a:ext cx="8660422" cy="4765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7831" y="756111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弹出许可证协议选择“接受条款”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7" name="图片 6" descr="安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239" y="1380393"/>
            <a:ext cx="8669216" cy="4862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7831" y="756111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输入姓名、公司名称、序列号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7" name="图片 6" descr="安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238" y="1494693"/>
            <a:ext cx="8889024" cy="4844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7831" y="756111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弹选择区域，中国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7" name="图片 6" descr="安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808" y="1354015"/>
            <a:ext cx="9091246" cy="4888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7830" y="756111"/>
            <a:ext cx="7772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安装地址文件，这里选择默认，点击下一步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7" name="图片 6" descr="安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27" y="1600201"/>
            <a:ext cx="7290144" cy="4642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42289" y="1692553"/>
            <a:ext cx="10059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CX-One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软件是欧姆龙公司开发的一个集成软件包，可对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、网络控制，可编程终端、伺服系统、变频器、电子温度控制器进行编程和设置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欧姆龙常用产品都会涉及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软件，下面开始介绍软件的安装与卸载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53207" y="585421"/>
            <a:ext cx="8148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欧姆龙编程</a:t>
            </a:r>
            <a:r>
              <a:rPr lang="en-US" altLang="zh-CN" sz="4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软件安装与卸载</a:t>
            </a:r>
            <a:endParaRPr lang="zh-CN" altLang="en-US" sz="3200" dirty="0"/>
          </a:p>
        </p:txBody>
      </p:sp>
      <p:pic>
        <p:nvPicPr>
          <p:cNvPr id="10" name="图片 9" descr="软件图标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68" y="2954214"/>
            <a:ext cx="7994547" cy="3361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51520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69476" y="597850"/>
            <a:ext cx="6655777" cy="114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弹出安装类型，我们选择“完全”是指所有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应用程序组件都将被安装点击下一步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" name="图片 2" descr="类型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904" y="1899138"/>
            <a:ext cx="8848120" cy="422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3000" y="589057"/>
            <a:ext cx="3516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点击下一步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" name="图片 2" descr="下一步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90" y="1301262"/>
            <a:ext cx="9647757" cy="4950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6150" y="756111"/>
            <a:ext cx="8229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弹出“选择程序文件夹”，选择默认文件夹，点击下一步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" name="图片 2" descr="选择程序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308" y="1784838"/>
            <a:ext cx="8424622" cy="4299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07830" y="756111"/>
            <a:ext cx="7772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选择弹出可以安装程序了，单击“安装”开始安装程序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" name="图片 2" descr="安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56" y="1476938"/>
            <a:ext cx="9571728" cy="4835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07830" y="756111"/>
            <a:ext cx="7772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选弹出“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USB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硬件驱动安装向导”对话框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" name="图片 2" descr="usb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1433146"/>
            <a:ext cx="9288031" cy="4598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9568" y="615435"/>
            <a:ext cx="7772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点击“下一步”开始安装设备驱动程序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" name="图片 2" descr="向导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59" y="1301262"/>
            <a:ext cx="9319095" cy="4853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07830" y="756111"/>
            <a:ext cx="7772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CX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始终安装此驱动程序软件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" name="图片 2" descr="介绍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985" y="1477106"/>
            <a:ext cx="9490253" cy="4783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2176" y="887998"/>
            <a:ext cx="8255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出现此计算机上成功安装了此欧姆龙驱动程序点击“完成”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" name="图片 2" descr="完成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39" y="1732084"/>
            <a:ext cx="9265169" cy="4466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41845" y="931958"/>
            <a:ext cx="8642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出现：“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安装程序正在执行所请求的操作” 继续等待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" name="图片 2" descr="等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385" y="1547445"/>
            <a:ext cx="9055030" cy="4466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35124" y="712149"/>
            <a:ext cx="584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弹出“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WinPcap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”对话框，点击“确定”</a:t>
            </a:r>
            <a:endParaRPr lang="zh-CN" altLang="en-US" sz="2400" dirty="0"/>
          </a:p>
        </p:txBody>
      </p:sp>
      <p:pic>
        <p:nvPicPr>
          <p:cNvPr id="3" name="图片 2" descr="启动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01" y="1485899"/>
            <a:ext cx="9242307" cy="461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527538" y="3824675"/>
            <a:ext cx="10049608" cy="659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2D05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1162" y="633055"/>
            <a:ext cx="8387861" cy="553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03786" y="583648"/>
            <a:ext cx="81195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欧姆龙编程软件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CX-One4.0-4.4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支持的系统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52395" y="3889568"/>
            <a:ext cx="7713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XP(Service Pack3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以上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 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Vista; Win7  32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位；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Win8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56542" y="1348586"/>
            <a:ext cx="5824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欧姆龙编程软件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CX-One4.0-4.4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安装环境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65333" y="3907153"/>
            <a:ext cx="1837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CX-One4.3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12884" y="4768382"/>
            <a:ext cx="10064261" cy="1298310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2D05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72911" y="4780522"/>
            <a:ext cx="74268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XP(Service Pack3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以上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 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Vista; Win7  32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/64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Win8;  Win8.1;  Win10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5849" y="4798107"/>
            <a:ext cx="1837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CX-One4.4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83577" y="1960705"/>
            <a:ext cx="10049608" cy="659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2D05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534810" y="1999222"/>
            <a:ext cx="6782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XP(Service Pack3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以上）； 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Vista; Win7  32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47748" y="2016807"/>
            <a:ext cx="1837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CX-One4.0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504092" y="2851659"/>
            <a:ext cx="10055469" cy="659423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2D05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555326" y="2890176"/>
            <a:ext cx="7426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XP(Service Pack3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以上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 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Vista; Win7  32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/64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68264" y="2907761"/>
            <a:ext cx="1837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CX-One4.1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99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29548" y="712149"/>
            <a:ext cx="777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弹出“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Winpcap4.1.1setup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”对话框，点击“下一步”</a:t>
            </a:r>
            <a:endParaRPr lang="zh-CN" altLang="en-US" sz="2400" dirty="0"/>
          </a:p>
        </p:txBody>
      </p:sp>
      <p:pic>
        <p:nvPicPr>
          <p:cNvPr id="3" name="图片 2" descr="成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482" y="1450731"/>
            <a:ext cx="9342833" cy="4607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18533" y="764901"/>
            <a:ext cx="8393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继续弹出“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Winpcap4.1.1setup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”对话框，点击“下一步”</a:t>
            </a:r>
            <a:endParaRPr lang="zh-CN" altLang="en-US" sz="2400" dirty="0"/>
          </a:p>
        </p:txBody>
      </p:sp>
      <p:pic>
        <p:nvPicPr>
          <p:cNvPr id="4" name="图片 3" descr="吧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60" y="1714500"/>
            <a:ext cx="9521318" cy="4440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4572" y="720942"/>
            <a:ext cx="8393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继续弹出“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Winpcap4.1.1setup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”对话框，点击“我同意”</a:t>
            </a:r>
            <a:endParaRPr lang="zh-CN" altLang="en-US" sz="2400" dirty="0"/>
          </a:p>
        </p:txBody>
      </p:sp>
      <p:pic>
        <p:nvPicPr>
          <p:cNvPr id="3" name="图片 2" descr="同意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01" y="1415562"/>
            <a:ext cx="9295061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30609" y="720941"/>
            <a:ext cx="95071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继续弹出“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Winpcap4.1.1setup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”对话框，在“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Automtically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….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选项打钩，然后选择我同意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大哥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19" y="1840134"/>
            <a:ext cx="9390310" cy="4448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74572" y="720942"/>
            <a:ext cx="8085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继续弹出“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Winpcap4.1.1setup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”对话框，点击“安装”</a:t>
            </a:r>
            <a:endParaRPr lang="zh-CN" altLang="en-US" sz="2400" dirty="0"/>
          </a:p>
        </p:txBody>
      </p:sp>
      <p:pic>
        <p:nvPicPr>
          <p:cNvPr id="4" name="图片 3" descr="安装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39" y="1635760"/>
            <a:ext cx="9162201" cy="4632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4572" y="720942"/>
            <a:ext cx="8085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继续弹出“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Winpcap4.1.1setup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”对话框，点击“完成”</a:t>
            </a:r>
            <a:endParaRPr lang="zh-CN" altLang="en-US" sz="2400" dirty="0"/>
          </a:p>
        </p:txBody>
      </p:sp>
      <p:pic>
        <p:nvPicPr>
          <p:cNvPr id="3" name="图片 2" descr="完成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39" y="1849120"/>
            <a:ext cx="9314601" cy="4409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74572" y="720942"/>
            <a:ext cx="88024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继续弹出“选择梯形图编程方式”对话框，选择“单键式输入”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点击“下一步”</a:t>
            </a:r>
            <a:endParaRPr lang="zh-CN" altLang="en-US" sz="2400" dirty="0"/>
          </a:p>
        </p:txBody>
      </p:sp>
      <p:pic>
        <p:nvPicPr>
          <p:cNvPr id="4" name="图片 3" descr="单间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20" y="1808481"/>
            <a:ext cx="9276081" cy="4429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4572" y="720942"/>
            <a:ext cx="8449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弹出“完成”对话框，点击“完成”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软件安装完成，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重启电脑生效</a:t>
            </a:r>
            <a:endParaRPr lang="zh-CN" altLang="en-US" sz="2400" dirty="0"/>
          </a:p>
        </p:txBody>
      </p:sp>
      <p:pic>
        <p:nvPicPr>
          <p:cNvPr id="3" name="图片 2" descr="完成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32" y="1727200"/>
            <a:ext cx="9640136" cy="455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4572" y="720942"/>
            <a:ext cx="103217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重启电脑后，点击电脑左下角“开始”图标，点击所有程序，找到“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OMRON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”点击，发送到桌面快捷方式，以后打开电脑，点击桌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面欧姆龙软件快捷图标就可以使用了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/>
          </a:p>
        </p:txBody>
      </p:sp>
      <p:pic>
        <p:nvPicPr>
          <p:cNvPr id="3" name="图片 2" descr="搜图标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99" y="2560320"/>
            <a:ext cx="2231521" cy="3881120"/>
          </a:xfrm>
          <a:prstGeom prst="rect">
            <a:avLst/>
          </a:prstGeom>
        </p:spPr>
      </p:pic>
      <p:pic>
        <p:nvPicPr>
          <p:cNvPr id="4" name="图片 3" descr="程序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597" y="2550160"/>
            <a:ext cx="1867003" cy="3891280"/>
          </a:xfrm>
          <a:prstGeom prst="rect">
            <a:avLst/>
          </a:prstGeom>
        </p:spPr>
      </p:pic>
      <p:pic>
        <p:nvPicPr>
          <p:cNvPr id="5" name="图片 4" descr="跑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048" y="2529840"/>
            <a:ext cx="2325472" cy="3891280"/>
          </a:xfrm>
          <a:prstGeom prst="rect">
            <a:avLst/>
          </a:prstGeom>
        </p:spPr>
      </p:pic>
      <p:pic>
        <p:nvPicPr>
          <p:cNvPr id="6" name="图片 5" descr="控制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640" y="2499360"/>
            <a:ext cx="2248000" cy="3860800"/>
          </a:xfrm>
          <a:prstGeom prst="rect">
            <a:avLst/>
          </a:prstGeom>
        </p:spPr>
      </p:pic>
      <p:pic>
        <p:nvPicPr>
          <p:cNvPr id="7" name="图片 6" descr="技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120" y="2499360"/>
            <a:ext cx="2011760" cy="387113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03849" y="2142560"/>
            <a:ext cx="91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956409" y="2101920"/>
            <a:ext cx="91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第五步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32969" y="2122240"/>
            <a:ext cx="91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第四步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45369" y="2132400"/>
            <a:ext cx="91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20329" y="2142560"/>
            <a:ext cx="91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386080" y="2458720"/>
            <a:ext cx="11582400" cy="81280"/>
          </a:xfrm>
          <a:prstGeom prst="line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48000" y="296733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CX-Programmer</a:t>
            </a:r>
            <a:r>
              <a:rPr lang="zh-CN" altLang="en-US" sz="2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软件支持</a:t>
            </a:r>
            <a:r>
              <a:rPr lang="en-US" sz="2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Windows 10（WIN10）</a:t>
            </a:r>
            <a:r>
              <a:rPr lang="zh-CN" altLang="en-US" sz="2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吗？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A:CX-Programmer 9.61</a:t>
            </a:r>
            <a:r>
              <a:rPr lang="zh-CN" altLang="en-US" sz="2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及以上版本（即</a:t>
            </a:r>
            <a:r>
              <a:rPr lang="en-US" sz="2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CX-ONE 4.40 </a:t>
            </a:r>
            <a:r>
              <a:rPr lang="zh-CN" altLang="en-US" sz="2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及以上版本）支持。</a:t>
            </a:r>
            <a:endParaRPr lang="zh-CN" altLang="en-US" sz="20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35369" y="791280"/>
            <a:ext cx="5073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安装注意事项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4471" y="1644133"/>
            <a:ext cx="5882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中断所有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Windows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程序</a:t>
            </a:r>
            <a:endParaRPr lang="zh-CN" altLang="en-US" sz="2400" dirty="0"/>
          </a:p>
        </p:txBody>
      </p:sp>
      <p:sp>
        <p:nvSpPr>
          <p:cNvPr id="7" name="等腰三角形 6"/>
          <p:cNvSpPr/>
          <p:nvPr/>
        </p:nvSpPr>
        <p:spPr>
          <a:xfrm>
            <a:off x="940803" y="1749669"/>
            <a:ext cx="369277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49579" y="2461814"/>
            <a:ext cx="99265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如果已经安装有老版本的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请先用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专用卸载软件卸载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等腰三角形 10"/>
          <p:cNvSpPr/>
          <p:nvPr/>
        </p:nvSpPr>
        <p:spPr>
          <a:xfrm>
            <a:off x="949595" y="2576142"/>
            <a:ext cx="369277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11118" y="3279498"/>
            <a:ext cx="4958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根据不同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PC,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安装时间不同</a:t>
            </a:r>
            <a:endParaRPr lang="zh-CN" altLang="en-US" sz="2400" dirty="0"/>
          </a:p>
        </p:txBody>
      </p:sp>
      <p:sp>
        <p:nvSpPr>
          <p:cNvPr id="16" name="等腰三角形 15"/>
          <p:cNvSpPr/>
          <p:nvPr/>
        </p:nvSpPr>
        <p:spPr>
          <a:xfrm>
            <a:off x="967178" y="3411411"/>
            <a:ext cx="369277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644173" y="4141144"/>
            <a:ext cx="9653942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安装过程中根据提示操作，耐心等待弹出操作界面后，根据提示再进一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3000"/>
              </a:spcBef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步操作不要过早干预安装进行</a:t>
            </a:r>
            <a:endParaRPr lang="zh-CN" altLang="en-US" sz="2400" b="1" dirty="0"/>
          </a:p>
        </p:txBody>
      </p:sp>
      <p:sp>
        <p:nvSpPr>
          <p:cNvPr id="10" name="等腰三角形 9"/>
          <p:cNvSpPr/>
          <p:nvPr/>
        </p:nvSpPr>
        <p:spPr>
          <a:xfrm>
            <a:off x="975970" y="4273057"/>
            <a:ext cx="369277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4588" y="2897755"/>
            <a:ext cx="59438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rgbClr val="1662A7"/>
                </a:solidFill>
                <a:latin typeface="Rockwell Extra Bold" panose="02060903040505020403" pitchFamily="18" charset="0"/>
                <a:ea typeface="幼圆" panose="02010509060101010101" pitchFamily="49" charset="-122"/>
              </a:rPr>
              <a:t>Thank </a:t>
            </a:r>
            <a:r>
              <a:rPr lang="en-US" altLang="zh-CN" sz="7200" b="1" dirty="0">
                <a:solidFill>
                  <a:srgbClr val="1662A7"/>
                </a:solidFill>
                <a:latin typeface="Rockwell Extra Bold" panose="02060903040505020403" pitchFamily="18" charset="0"/>
                <a:ea typeface="幼圆" panose="02010509060101010101" pitchFamily="49" charset="-122"/>
              </a:rPr>
              <a:t>you</a:t>
            </a:r>
            <a:endParaRPr lang="zh-CN" altLang="en-US" sz="7200" b="1" dirty="0">
              <a:solidFill>
                <a:srgbClr val="1662A7"/>
              </a:solidFill>
              <a:latin typeface="Rockwell Extra Bold" panose="02060903040505020403" pitchFamily="18" charset="0"/>
              <a:ea typeface="幼圆" panose="020105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095763" y="1850912"/>
            <a:ext cx="4108817" cy="3806650"/>
            <a:chOff x="6197027" y="1616370"/>
            <a:chExt cx="4108817" cy="380665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0964"/>
            <a:stretch/>
          </p:blipFill>
          <p:spPr>
            <a:xfrm>
              <a:off x="6494478" y="1616370"/>
              <a:ext cx="3298216" cy="3294016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6197027" y="5053688"/>
              <a:ext cx="41088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dirty="0" smtClean="0">
                  <a:latin typeface="幼圆" panose="02010509060101010101" pitchFamily="49" charset="-122"/>
                  <a:ea typeface="幼圆" panose="02010509060101010101" pitchFamily="49" charset="-122"/>
                </a:rPr>
                <a:t>扫描二维码关注</a:t>
              </a:r>
              <a:r>
                <a:rPr lang="en-US" altLang="zh-CN" dirty="0" smtClean="0">
                  <a:latin typeface="幼圆" panose="02010509060101010101" pitchFamily="49" charset="-122"/>
                  <a:ea typeface="幼圆" panose="02010509060101010101" pitchFamily="49" charset="-122"/>
                </a:rPr>
                <a:t>【</a:t>
              </a:r>
              <a:r>
                <a:rPr lang="zh-CN" altLang="en-US" dirty="0" smtClean="0">
                  <a:latin typeface="幼圆" panose="02010509060101010101" pitchFamily="49" charset="-122"/>
                  <a:ea typeface="幼圆" panose="02010509060101010101" pitchFamily="49" charset="-122"/>
                </a:rPr>
                <a:t>技成培训网订阅号</a:t>
              </a:r>
              <a:r>
                <a:rPr lang="en-US" altLang="zh-CN" dirty="0" smtClean="0">
                  <a:latin typeface="幼圆" panose="02010509060101010101" pitchFamily="49" charset="-122"/>
                  <a:ea typeface="幼圆" panose="02010509060101010101" pitchFamily="49" charset="-122"/>
                </a:rPr>
                <a:t>】</a:t>
              </a:r>
              <a:endParaRPr lang="zh-CN" altLang="en-US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7023335" y="1610605"/>
            <a:ext cx="4206869" cy="42068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0" name="AutoShape 2" descr="https://bbs.jcpeixun.com/data/attachment/forum/201801/30/200633c6aj6cjlcm9bab8c.b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2" name="AutoShape 4" descr="https://bbs.jcpeixun.com/data/attachment/forum/201801/30/200633c6aj6cjlcm9bab8c.b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292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358254" y="633016"/>
            <a:ext cx="3837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安装过程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38446" y="1441910"/>
            <a:ext cx="4783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登录技成官网下载欧姆龙编程软件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CX-one</a:t>
            </a:r>
            <a:endParaRPr lang="zh-CN" altLang="en-US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图片 13" descr="文件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29" y="2252312"/>
            <a:ext cx="9937342" cy="3898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9054" y="450136"/>
            <a:ext cx="3837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CX-one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安装过程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98270" y="1078299"/>
            <a:ext cx="4783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登录技成官网下载欧姆龙编程软件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CX-one</a:t>
            </a:r>
            <a:endParaRPr lang="zh-CN" altLang="en-US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 descr="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24" y="1670538"/>
            <a:ext cx="3145457" cy="4583477"/>
          </a:xfrm>
          <a:prstGeom prst="rect">
            <a:avLst/>
          </a:prstGeom>
        </p:spPr>
      </p:pic>
      <p:pic>
        <p:nvPicPr>
          <p:cNvPr id="5" name="图片 4" descr="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935" y="1652955"/>
            <a:ext cx="3708000" cy="4607168"/>
          </a:xfrm>
          <a:prstGeom prst="rect">
            <a:avLst/>
          </a:prstGeom>
        </p:spPr>
      </p:pic>
      <p:pic>
        <p:nvPicPr>
          <p:cNvPr id="6" name="图片 5" descr="3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163" y="1608992"/>
            <a:ext cx="3659866" cy="45544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41848" y="1851045"/>
            <a:ext cx="909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85855" y="1827599"/>
            <a:ext cx="909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506163" y="1827598"/>
            <a:ext cx="909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7831" y="756111"/>
            <a:ext cx="61207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欧姆龙编程软件的安装步骤如下：</a:t>
            </a:r>
          </a:p>
          <a:p>
            <a:pPr algn="ctr"/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26155" y="1597794"/>
            <a:ext cx="9230628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kern="1800" spc="150" dirty="0" smtClean="0">
                <a:latin typeface="微软雅黑" pitchFamily="34" charset="-122"/>
                <a:ea typeface="微软雅黑" pitchFamily="34" charset="-122"/>
              </a:rPr>
              <a:t>     将软件的压缩文件复制到你的电脑本地磁盘</a:t>
            </a:r>
            <a:r>
              <a:rPr lang="en-US" sz="2000" b="1" kern="1800" spc="150" dirty="0" smtClean="0">
                <a:latin typeface="微软雅黑" pitchFamily="34" charset="-122"/>
                <a:ea typeface="微软雅黑" pitchFamily="34" charset="-122"/>
              </a:rPr>
              <a:t>D.E.F</a:t>
            </a:r>
            <a:r>
              <a:rPr lang="zh-CN" altLang="en-US" sz="2000" b="1" kern="1800" spc="150" dirty="0" smtClean="0">
                <a:latin typeface="微软雅黑" pitchFamily="34" charset="-122"/>
                <a:ea typeface="微软雅黑" pitchFamily="34" charset="-122"/>
              </a:rPr>
              <a:t>均可，先选中该软件包然后点右键击进行解压，点击解压到</a:t>
            </a:r>
            <a:r>
              <a:rPr lang="en-US" sz="2000" b="1" kern="1800" spc="150" dirty="0" smtClean="0">
                <a:latin typeface="微软雅黑" pitchFamily="34" charset="-122"/>
                <a:ea typeface="微软雅黑" pitchFamily="34" charset="-122"/>
              </a:rPr>
              <a:t>D.E.F</a:t>
            </a:r>
            <a:r>
              <a:rPr lang="zh-CN" altLang="en-US" sz="2000" b="1" kern="1800" spc="150" dirty="0" smtClean="0">
                <a:latin typeface="微软雅黑" pitchFamily="34" charset="-122"/>
                <a:ea typeface="微软雅黑" pitchFamily="34" charset="-122"/>
              </a:rPr>
              <a:t>盘均可</a:t>
            </a:r>
            <a:r>
              <a:rPr lang="zh-CN" altLang="en-US" sz="2000" b="1" kern="1800" spc="10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2000" b="1" kern="1800" spc="150" dirty="0" smtClean="0">
                <a:latin typeface="微软雅黑" pitchFamily="34" charset="-122"/>
                <a:ea typeface="微软雅黑" pitchFamily="34" charset="-122"/>
              </a:rPr>
              <a:t>标注文件名用英文</a:t>
            </a:r>
            <a:endParaRPr lang="zh-CN" altLang="en-US" sz="2000" b="1" kern="1800" spc="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347" y="2848708"/>
            <a:ext cx="7543800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7831" y="756111"/>
            <a:ext cx="61207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欧姆龙编程软件的安装步骤如下：</a:t>
            </a:r>
          </a:p>
          <a:p>
            <a:pPr algn="ctr"/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26155" y="1597794"/>
            <a:ext cx="9230628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kern="1800" spc="150" dirty="0" smtClean="0">
                <a:latin typeface="微软雅黑" pitchFamily="34" charset="-122"/>
                <a:ea typeface="微软雅黑" pitchFamily="34" charset="-122"/>
              </a:rPr>
              <a:t>     将软件的压缩文件复制到你的电脑本地磁盘</a:t>
            </a:r>
            <a:r>
              <a:rPr lang="en-US" sz="2000" b="1" kern="1800" spc="150" dirty="0" smtClean="0">
                <a:latin typeface="微软雅黑" pitchFamily="34" charset="-122"/>
                <a:ea typeface="微软雅黑" pitchFamily="34" charset="-122"/>
              </a:rPr>
              <a:t>D.E.F</a:t>
            </a:r>
            <a:r>
              <a:rPr lang="zh-CN" altLang="en-US" sz="2000" b="1" kern="1800" spc="150" dirty="0" smtClean="0">
                <a:latin typeface="微软雅黑" pitchFamily="34" charset="-122"/>
                <a:ea typeface="微软雅黑" pitchFamily="34" charset="-122"/>
              </a:rPr>
              <a:t>均可，先选中该软件包然后点右键击进行解压，点击解压到</a:t>
            </a:r>
            <a:r>
              <a:rPr lang="en-US" sz="2000" b="1" kern="1800" spc="150" dirty="0" smtClean="0">
                <a:latin typeface="微软雅黑" pitchFamily="34" charset="-122"/>
                <a:ea typeface="微软雅黑" pitchFamily="34" charset="-122"/>
              </a:rPr>
              <a:t>D.E.F</a:t>
            </a:r>
            <a:r>
              <a:rPr lang="zh-CN" altLang="en-US" sz="2000" b="1" kern="1800" spc="150" dirty="0" smtClean="0">
                <a:latin typeface="微软雅黑" pitchFamily="34" charset="-122"/>
                <a:ea typeface="微软雅黑" pitchFamily="34" charset="-122"/>
              </a:rPr>
              <a:t>盘均可</a:t>
            </a:r>
            <a:r>
              <a:rPr lang="zh-CN" altLang="en-US" sz="2000" b="1" kern="1800" spc="10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2000" b="1" kern="1800" spc="150" dirty="0" smtClean="0">
                <a:latin typeface="微软雅黑" pitchFamily="34" charset="-122"/>
                <a:ea typeface="微软雅黑" pitchFamily="34" charset="-122"/>
              </a:rPr>
              <a:t>标注文件名用英文</a:t>
            </a:r>
            <a:endParaRPr lang="zh-CN" altLang="en-US" sz="2000" b="1" kern="1800" spc="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347" y="2889348"/>
            <a:ext cx="7543800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7830" y="756111"/>
            <a:ext cx="4545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解压压缩文件到自己新建文件夹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2050" name="图片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3338" y="1582615"/>
            <a:ext cx="8449408" cy="46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0800">
          <a:solidFill>
            <a:srgbClr val="00206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</TotalTime>
  <Words>747</Words>
  <Application>Microsoft Office PowerPoint</Application>
  <PresentationFormat>自定义</PresentationFormat>
  <Paragraphs>79</Paragraphs>
  <Slides>40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zengsheng liu</dc:creator>
  <cp:lastModifiedBy>xbany</cp:lastModifiedBy>
  <cp:revision>239</cp:revision>
  <dcterms:created xsi:type="dcterms:W3CDTF">2016-02-19T01:44:18Z</dcterms:created>
  <dcterms:modified xsi:type="dcterms:W3CDTF">2019-08-05T15:48:24Z</dcterms:modified>
</cp:coreProperties>
</file>