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5" r:id="rId2"/>
    <p:sldId id="359" r:id="rId3"/>
    <p:sldId id="360" r:id="rId4"/>
    <p:sldId id="362" r:id="rId5"/>
    <p:sldId id="363" r:id="rId6"/>
    <p:sldId id="365" r:id="rId7"/>
    <p:sldId id="366" r:id="rId8"/>
    <p:sldId id="364" r:id="rId9"/>
    <p:sldId id="361" r:id="rId10"/>
    <p:sldId id="367" r:id="rId11"/>
    <p:sldId id="368" r:id="rId12"/>
    <p:sldId id="281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6B8"/>
    <a:srgbClr val="99CCFF"/>
    <a:srgbClr val="66FFFF"/>
    <a:srgbClr val="99FFCC"/>
    <a:srgbClr val="00B0F0"/>
    <a:srgbClr val="1662A7"/>
    <a:srgbClr val="FFFFFF"/>
    <a:srgbClr val="C55A11"/>
    <a:srgbClr val="008CC7"/>
    <a:srgbClr val="F7F7F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324" autoAdjust="0"/>
    <p:restoredTop sz="94608" autoAdjust="0"/>
  </p:normalViewPr>
  <p:slideViewPr>
    <p:cSldViewPr snapToGrid="0" showGuides="1">
      <p:cViewPr varScale="1">
        <p:scale>
          <a:sx n="107" d="100"/>
          <a:sy n="107" d="100"/>
        </p:scale>
        <p:origin x="-4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C5B78-0453-4678-9B9F-629B443FE69A}" type="datetimeFigureOut">
              <a:rPr lang="zh-CN" altLang="en-US" smtClean="0"/>
              <a:pPr/>
              <a:t>2018\5\25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20B03-F68F-4ABA-88BC-A59F0E6AF0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4603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2018\5\25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26728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2018\5\25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0562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2018\5\25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61850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2018\5\25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7351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2018\5\25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4404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2018\5\25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8187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2018\5\25 Friday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5995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2018\5\25 Friday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3448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2018\5\25 Friday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7396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2018\5\25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9190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2018\5\25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4538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0" y="6538912"/>
            <a:ext cx="3001818" cy="0"/>
          </a:xfrm>
          <a:prstGeom prst="line">
            <a:avLst/>
          </a:prstGeom>
          <a:ln w="3175" cmpd="thickThin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9000">
                  <a:schemeClr val="tx1">
                    <a:lumMod val="50000"/>
                    <a:lumOff val="50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>
            <a:off x="232164" y="6502316"/>
            <a:ext cx="1112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0" baseline="0" dirty="0" smtClean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学技术，改变工作方式</a:t>
            </a:r>
            <a:r>
              <a:rPr lang="en-US" altLang="zh-CN" baseline="0" dirty="0" smtClean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 </a:t>
            </a:r>
            <a:endParaRPr lang="zh-CN" altLang="en-US" dirty="0">
              <a:solidFill>
                <a:schemeClr val="tx1"/>
              </a:solidFill>
              <a:latin typeface="Kozuka Mincho Pr6N B" panose="02020800000000000000" pitchFamily="18" charset="-128"/>
              <a:ea typeface="Kozuka Mincho Pr6N B" panose="02020800000000000000" pitchFamily="18" charset="-128"/>
            </a:endParaRPr>
          </a:p>
        </p:txBody>
      </p:sp>
      <p:pic>
        <p:nvPicPr>
          <p:cNvPr id="23" name="内容占位符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766" y="39772"/>
            <a:ext cx="3333009" cy="877187"/>
          </a:xfrm>
          <a:prstGeom prst="rect">
            <a:avLst/>
          </a:prstGeom>
        </p:spPr>
      </p:pic>
      <p:cxnSp>
        <p:nvCxnSpPr>
          <p:cNvPr id="28" name="直接连接符 27"/>
          <p:cNvCxnSpPr/>
          <p:nvPr userDrawn="1"/>
        </p:nvCxnSpPr>
        <p:spPr>
          <a:xfrm>
            <a:off x="2964872" y="6538912"/>
            <a:ext cx="325912" cy="3259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 userDrawn="1"/>
        </p:nvSpPr>
        <p:spPr>
          <a:xfrm>
            <a:off x="232164" y="-1"/>
            <a:ext cx="161241" cy="8187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5858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idu.com/s?wd=%E6%8E%A7%E5%88%B6%E7%B3%BB%E7%BB%9F&amp;tn=SE_PcZhidaonwhc_ngpagmjz&amp;fenlei=mv6quAkxTZn0IZRqIHckPjm4nH00T1dBuyc1PH6kmhcsm161rH--0ZwV5Hcvrjm3rH6sPfKWUMw85NP7gdKWyh9GuA7EUMICmdq8uLK9uvdJX6K1TL0qnfK1TL0z5HD0IgF_5y9YIZ0lQzqlpA-bmyt8mh7GuZR8mvqVQL7dugPYpyq8Q1m3PjDdPWmzPWn1n1cLn1bLn6" TargetMode="External"/><Relationship Id="rId2" Type="http://schemas.openxmlformats.org/officeDocument/2006/relationships/hyperlink" Target="https://www.baidu.com/s?wd=%E6%95%B0%E5%AD%97%E9%80%BB%E8%BE%91%E7%94%B5%E8%B7%AF&amp;tn=SE_PcZhidaonwhc_ngpagmjz&amp;fenlei=mv6quAkxTZn0IZRqIHckPjm4nH00T1dBuyc1PH6kmhcsm161rH--0ZwV5Hcvrjm3rH6sPfKWUMw85NP7gdKWyh9GuA7EUMICmdq8uLK9uvdJX6K1TL0qnfK1TL0z5HD0IgF_5y9YIZ0lQzqlpA-bmyt8mh7GuZR8mvqVQL7dugPYpyq8Q1m3PjDdPWmzPWn1n1cLn1bLn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baidu.com/s?wd=%E5%8A%9F%E8%83%BD%E6%A8%A1%E5%9D%97%E5%9B%BE&amp;tn=SE_PcZhidaonwhc_ngpagmjz&amp;fenlei=mv6quAkxTZn0IZRqIHckPjm4nH00T1dBuyc1PH6kmhcsm161rH--0ZwV5Hcvrjm3rH6sPfKWUMw85NP7gdKWyh9GuA7EUMICmdq8uLK9uvdJX6K1TL0qnfK1TL0z5HD0IgF_5y9YIZ0lQzqlpA-bmyt8mh7GuZR8mvqVQL7dugPYpyq8Q1m3PjDdPWmzPWn1n1cLn1bLn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661" y="0"/>
            <a:ext cx="12167131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3249763" y="-2659560"/>
            <a:ext cx="7350073" cy="6621517"/>
          </a:xfrm>
          <a:prstGeom prst="rect">
            <a:avLst/>
          </a:prstGeom>
          <a:blipFill dpi="0" rotWithShape="1">
            <a:blip r:embed="rId3">
              <a:alphaModFix amt="40000"/>
              <a:duotone>
                <a:prstClr val="black"/>
                <a:srgbClr val="1662A7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841729" y="2999223"/>
            <a:ext cx="6195431" cy="5581326"/>
          </a:xfrm>
          <a:prstGeom prst="rect">
            <a:avLst/>
          </a:prstGeom>
          <a:blipFill dpi="0" rotWithShape="1">
            <a:blip r:embed="rId4" cstate="print">
              <a:alphaModFix amt="40000"/>
              <a:duotone>
                <a:prstClr val="black"/>
                <a:srgbClr val="1662A7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68941" y="812326"/>
            <a:ext cx="102914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欧姆龙</a:t>
            </a:r>
            <a:r>
              <a:rPr lang="en-US" altLang="zh-CN" sz="4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CP1L</a:t>
            </a:r>
            <a:r>
              <a:rPr lang="zh-CN" altLang="en-US" sz="4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功能块图（</a:t>
            </a:r>
            <a:r>
              <a:rPr lang="en-US" altLang="zh-CN" sz="4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FBD</a:t>
            </a:r>
            <a:r>
              <a:rPr lang="zh-CN" altLang="en-US" sz="4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）编写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18023" y="195328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主讲老师：蒋风立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72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1934" y="533512"/>
            <a:ext cx="9060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欧姆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龙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MAX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检索最大值指令。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检索指令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089" y="1070826"/>
            <a:ext cx="5753942" cy="52490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1934" y="533512"/>
            <a:ext cx="9060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欧姆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龙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MAX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检索最小值指令。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最小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041" y="1367161"/>
            <a:ext cx="5408725" cy="46387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4588" y="2897755"/>
            <a:ext cx="59438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rgbClr val="1662A7"/>
                </a:solidFill>
                <a:latin typeface="Rockwell Extra Bold" panose="02060903040505020403" pitchFamily="18" charset="0"/>
                <a:ea typeface="幼圆" panose="02010509060101010101" pitchFamily="49" charset="-122"/>
              </a:rPr>
              <a:t>Thank </a:t>
            </a:r>
            <a:r>
              <a:rPr lang="en-US" altLang="zh-CN" sz="7200" b="1" dirty="0">
                <a:solidFill>
                  <a:srgbClr val="1662A7"/>
                </a:solidFill>
                <a:latin typeface="Rockwell Extra Bold" panose="02060903040505020403" pitchFamily="18" charset="0"/>
                <a:ea typeface="幼圆" panose="02010509060101010101" pitchFamily="49" charset="-122"/>
              </a:rPr>
              <a:t>you</a:t>
            </a:r>
            <a:endParaRPr lang="zh-CN" altLang="en-US" sz="7200" b="1" dirty="0">
              <a:solidFill>
                <a:srgbClr val="1662A7"/>
              </a:solidFill>
              <a:latin typeface="Rockwell Extra Bold" panose="02060903040505020403" pitchFamily="18" charset="0"/>
              <a:ea typeface="幼圆" panose="020105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095763" y="1850912"/>
            <a:ext cx="4108817" cy="3806650"/>
            <a:chOff x="6197027" y="1616370"/>
            <a:chExt cx="4108817" cy="380665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0964"/>
            <a:stretch/>
          </p:blipFill>
          <p:spPr>
            <a:xfrm>
              <a:off x="6494478" y="1616370"/>
              <a:ext cx="3298216" cy="3294016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6197027" y="5053688"/>
              <a:ext cx="41088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扫描二维码关注</a:t>
              </a:r>
              <a:r>
                <a:rPr lang="en-US" altLang="zh-CN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【</a:t>
              </a:r>
              <a:r>
                <a:rPr lang="zh-CN" altLang="en-US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技成培训网订阅号</a:t>
              </a:r>
              <a:r>
                <a:rPr lang="en-US" altLang="zh-CN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】</a:t>
              </a:r>
              <a:endParaRPr lang="zh-CN" altLang="en-US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023335" y="1610605"/>
            <a:ext cx="4206869" cy="42068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0" name="AutoShape 2" descr="https://bbs.jcpeixun.com/data/attachment/forum/201801/30/200633c6aj6cjlcm9bab8c.b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2" name="AutoShape 4" descr="https://bbs.jcpeixun.com/data/attachment/forum/201801/30/200633c6aj6cjlcm9bab8c.b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2926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651760" y="3802380"/>
            <a:ext cx="6858000" cy="26974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079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8" name="矩形 7"/>
          <p:cNvSpPr/>
          <p:nvPr/>
        </p:nvSpPr>
        <p:spPr>
          <a:xfrm>
            <a:off x="548640" y="1287780"/>
            <a:ext cx="2621280" cy="548640"/>
          </a:xfrm>
          <a:prstGeom prst="rect">
            <a:avLst/>
          </a:prstGeom>
          <a:ln w="1079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" name="矩形 2"/>
          <p:cNvSpPr/>
          <p:nvPr/>
        </p:nvSpPr>
        <p:spPr>
          <a:xfrm>
            <a:off x="630116" y="1289694"/>
            <a:ext cx="3263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功能块图（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FBD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9034" y="304912"/>
            <a:ext cx="8484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国际标准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IEC61131-3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规范了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种编程语言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8500" y="1294537"/>
            <a:ext cx="74523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功能模块语言特点：以功能模块为单位，分析理解控制方案简单容易；功能模块是用图形的形式表达功能，直观性强，对于具有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hlinkClick r:id="rId2"/>
              </a:rPr>
              <a:t>数字逻辑电路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基础的设计人员很容易掌握的编程；对规模大、控制逻辑关系复杂的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hlinkClick r:id="rId3"/>
              </a:rPr>
              <a:t>控制系统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，由于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hlinkClick r:id="rId4"/>
              </a:rPr>
              <a:t>功能模块图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能够清楚表达功能关系，使编程调试时间大大减少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14701" y="3023354"/>
            <a:ext cx="7094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它是预先编辑或测试的程序集合，具有特定的功能，可以嵌入原有的梯形图中执行，并通过设置输入输出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(I/O)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使用功能块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功能块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907" y="3954780"/>
            <a:ext cx="5947693" cy="2156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0934" y="472552"/>
            <a:ext cx="8484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功能块图支持的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PLC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型号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07234" y="3391012"/>
            <a:ext cx="8484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功能块图支持的小型机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PLC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型号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CP1L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99614" y="4663552"/>
            <a:ext cx="8484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功能块图支持的大型机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PLC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型号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CS1G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CS1H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22474" y="2400412"/>
            <a:ext cx="9182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功能块图支持的中型机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PLC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型号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CJ2H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CJ2M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CJ1G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CJ1H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52954" y="1531732"/>
            <a:ext cx="8484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编程软件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9.4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1934" y="533512"/>
            <a:ext cx="8484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功能块图功能块编写规则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功能块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60" y="1440180"/>
            <a:ext cx="8511539" cy="42443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1934" y="533512"/>
            <a:ext cx="8484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功能块图功能块编写规则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功能块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131" y="1173354"/>
            <a:ext cx="7918857" cy="48770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1934" y="533512"/>
            <a:ext cx="8484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功能块图功能块编写规则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功能块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60" y="1207019"/>
            <a:ext cx="7305199" cy="48585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 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906" y="1521069"/>
            <a:ext cx="9026769" cy="509074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11934" y="533512"/>
            <a:ext cx="8484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实验设备欧姆龙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CP1L-M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连线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1934" y="533512"/>
            <a:ext cx="8484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功能块图功能块编写规则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功能块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0" y="1303019"/>
            <a:ext cx="8679385" cy="48153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欧姆龙功能块数据类型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880" y="1150620"/>
            <a:ext cx="9678239" cy="52044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11934" y="533512"/>
            <a:ext cx="8484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功能块图支持的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PLC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数据类型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07950"/>
      </a:spPr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rgbClr val="00206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6863</TotalTime>
  <Words>257</Words>
  <Application>Microsoft Office PowerPoint</Application>
  <PresentationFormat>自定义</PresentationFormat>
  <Paragraphs>21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zengsheng liu</dc:creator>
  <cp:lastModifiedBy>xbany</cp:lastModifiedBy>
  <cp:revision>424</cp:revision>
  <dcterms:created xsi:type="dcterms:W3CDTF">2016-02-19T01:44:18Z</dcterms:created>
  <dcterms:modified xsi:type="dcterms:W3CDTF">2018-05-25T11:03:26Z</dcterms:modified>
</cp:coreProperties>
</file>