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8" r:id="rId4"/>
    <p:sldId id="266" r:id="rId5"/>
    <p:sldId id="277" r:id="rId6"/>
    <p:sldId id="274" r:id="rId7"/>
    <p:sldId id="283" r:id="rId8"/>
    <p:sldId id="280" r:id="rId9"/>
    <p:sldId id="275" r:id="rId10"/>
    <p:sldId id="269" r:id="rId11"/>
    <p:sldId id="281" r:id="rId12"/>
    <p:sldId id="276" r:id="rId13"/>
    <p:sldId id="270" r:id="rId14"/>
    <p:sldId id="271" r:id="rId15"/>
    <p:sldId id="265" r:id="rId16"/>
    <p:sldId id="259" r:id="rId17"/>
    <p:sldId id="282" r:id="rId18"/>
    <p:sldId id="268" r:id="rId19"/>
    <p:sldId id="285"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832"/>
    <a:srgbClr val="FFFFFF"/>
    <a:srgbClr val="F179AC"/>
    <a:srgbClr val="197C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78" autoAdjust="0"/>
    <p:restoredTop sz="94660"/>
  </p:normalViewPr>
  <p:slideViewPr>
    <p:cSldViewPr snapToGrid="0">
      <p:cViewPr varScale="1">
        <p:scale>
          <a:sx n="67" d="100"/>
          <a:sy n="67" d="100"/>
        </p:scale>
        <p:origin x="62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A0DD9C-D9C9-4DC1-80BA-40276F34F88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52F1EC1-B92C-40B8-8344-BB1687D4A5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01B7D7B6-8183-4237-9E3A-FF060BEDD065}"/>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5" name="页脚占位符 4">
            <a:extLst>
              <a:ext uri="{FF2B5EF4-FFF2-40B4-BE49-F238E27FC236}">
                <a16:creationId xmlns:a16="http://schemas.microsoft.com/office/drawing/2014/main" id="{881A15E7-99A1-4172-8C6A-A54ADF200D0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323DFE1-E9B8-4DC4-B3BF-1FBADDD05E4B}"/>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114455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002910-A422-4CCE-9D79-6649DB5BF020}"/>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B215AEB-A68E-40C3-A907-735845C4CD4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DA2DBC3-E177-45F2-9B07-2491303F0D2A}"/>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5" name="页脚占位符 4">
            <a:extLst>
              <a:ext uri="{FF2B5EF4-FFF2-40B4-BE49-F238E27FC236}">
                <a16:creationId xmlns:a16="http://schemas.microsoft.com/office/drawing/2014/main" id="{2C38EE24-7F13-437F-AEFD-ADC7FE4C1C2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0385F38-2EF6-4BB0-83D5-C0719DDA74A2}"/>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83211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744962A-3448-4768-AFAC-EF7A916D479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7742C96-F37E-4989-9A12-95EF8DE05875}"/>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E1C2557-0273-4949-AA59-BEA515CDF4BC}"/>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5" name="页脚占位符 4">
            <a:extLst>
              <a:ext uri="{FF2B5EF4-FFF2-40B4-BE49-F238E27FC236}">
                <a16:creationId xmlns:a16="http://schemas.microsoft.com/office/drawing/2014/main" id="{D0EA16BD-AE49-4E8D-A330-7D3B365F800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0D85295-4C86-4C25-AA7B-4F9C4A1E8E2D}"/>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121954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21FFC9-896D-477C-BD8F-127B8417C78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4D4B6CC-585A-44EB-B5A6-5210F29247E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A2E47E0-3E3A-4692-AEE5-78B4721BFE85}"/>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5" name="页脚占位符 4">
            <a:extLst>
              <a:ext uri="{FF2B5EF4-FFF2-40B4-BE49-F238E27FC236}">
                <a16:creationId xmlns:a16="http://schemas.microsoft.com/office/drawing/2014/main" id="{4A62800B-CB68-4F51-9692-74D3A04C47D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111EC11-F78F-490E-BE7B-6D36C59457F0}"/>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28489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7C51DD-818B-4F09-854A-59EB4DE5AA3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DFE0ACD-FC51-4710-85EB-9814B3057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7017406-CACF-4710-86EC-8A6C44FA94BA}"/>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5" name="页脚占位符 4">
            <a:extLst>
              <a:ext uri="{FF2B5EF4-FFF2-40B4-BE49-F238E27FC236}">
                <a16:creationId xmlns:a16="http://schemas.microsoft.com/office/drawing/2014/main" id="{66950A6B-422D-4A8C-815B-2E50ECFA60D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ADBF335-692E-4FFF-9CC3-77D9898F707D}"/>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422564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5E544C-B39B-4EAD-BAC5-1D8D6921C4A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D4A751B-0725-4CFD-92D6-44011B397792}"/>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39718B8-676D-4518-ACC3-3E94A451C6C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70054B6C-AB78-4F7D-970E-CCAF8399FBF0}"/>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6" name="页脚占位符 5">
            <a:extLst>
              <a:ext uri="{FF2B5EF4-FFF2-40B4-BE49-F238E27FC236}">
                <a16:creationId xmlns:a16="http://schemas.microsoft.com/office/drawing/2014/main" id="{B64CE86F-C5A2-495C-8C1B-16F38F2353C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FD973E1-A0A6-47FC-9BB7-C4621101C378}"/>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3381509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E505B1-9179-4A09-B7F3-90077F99834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A722488-EF10-4324-9858-E885C145A8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5C4E982-B52A-4FBF-A3C8-36D72A6BB7B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7FFA0B5-4406-4D51-A293-87BC3C308C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32D2433-D037-47AE-9CDB-B5E2A5A40668}"/>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818981D2-29B8-4C01-AC24-C9D3AB74B090}"/>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8" name="页脚占位符 7">
            <a:extLst>
              <a:ext uri="{FF2B5EF4-FFF2-40B4-BE49-F238E27FC236}">
                <a16:creationId xmlns:a16="http://schemas.microsoft.com/office/drawing/2014/main" id="{3E79E7CE-76FE-4391-BD8F-22D69F032DA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685A633-97F9-4FF1-87C6-44C6CE6A9564}"/>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3415441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AC2A05-27DA-4641-850C-305CF365D6D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EEB3343-572E-4973-B08C-8CA9E5B6AF09}"/>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4" name="页脚占位符 3">
            <a:extLst>
              <a:ext uri="{FF2B5EF4-FFF2-40B4-BE49-F238E27FC236}">
                <a16:creationId xmlns:a16="http://schemas.microsoft.com/office/drawing/2014/main" id="{2BC5A2B1-DDAA-48EE-8073-CBC3086BA614}"/>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2F606CF-0414-4712-B306-51AD7D6E1C73}"/>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211965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54DBC76-9F3C-45D4-8826-CFAC219A336B}"/>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3" name="页脚占位符 2">
            <a:extLst>
              <a:ext uri="{FF2B5EF4-FFF2-40B4-BE49-F238E27FC236}">
                <a16:creationId xmlns:a16="http://schemas.microsoft.com/office/drawing/2014/main" id="{A934F45D-4D37-4AA7-B2C4-FF207CA80A5A}"/>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E301836-DA6F-44C5-AEF4-71252793C35D}"/>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259770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792097-774C-4F40-892F-50376204101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0D08AF8-A30B-4255-9CF7-6AB3E81CCB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91FB626-0216-4A7E-A0DC-70548550F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9556C9B-B4E0-4155-ADB6-5C56E56166FB}"/>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6" name="页脚占位符 5">
            <a:extLst>
              <a:ext uri="{FF2B5EF4-FFF2-40B4-BE49-F238E27FC236}">
                <a16:creationId xmlns:a16="http://schemas.microsoft.com/office/drawing/2014/main" id="{EBB0941D-A108-479A-B2C4-152C47B621D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6E8FB2C-EC7E-408B-8F95-BCC10E656C16}"/>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30717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7BE214-FD34-499C-9C74-E8D37C3D827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9AEBC78-75B3-4B7E-951E-A2A4C9794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C1D8B5B-007A-426A-A255-0E96079C7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E1C36FD-FA56-4899-9334-7F56CA1B5A1D}"/>
              </a:ext>
            </a:extLst>
          </p:cNvPr>
          <p:cNvSpPr>
            <a:spLocks noGrp="1"/>
          </p:cNvSpPr>
          <p:nvPr>
            <p:ph type="dt" sz="half" idx="10"/>
          </p:nvPr>
        </p:nvSpPr>
        <p:spPr/>
        <p:txBody>
          <a:bodyPr/>
          <a:lstStyle/>
          <a:p>
            <a:fld id="{AE8FA941-E113-4BC4-BCC2-6CB2837E2D9C}" type="datetimeFigureOut">
              <a:rPr lang="zh-CN" altLang="en-US" smtClean="0"/>
              <a:t>2019/5/15</a:t>
            </a:fld>
            <a:endParaRPr lang="zh-CN" altLang="en-US"/>
          </a:p>
        </p:txBody>
      </p:sp>
      <p:sp>
        <p:nvSpPr>
          <p:cNvPr id="6" name="页脚占位符 5">
            <a:extLst>
              <a:ext uri="{FF2B5EF4-FFF2-40B4-BE49-F238E27FC236}">
                <a16:creationId xmlns:a16="http://schemas.microsoft.com/office/drawing/2014/main" id="{54D148EE-23A0-44D1-8E84-33953E3283B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8E82F32-7593-4665-A0F0-7EF0863C5C1B}"/>
              </a:ext>
            </a:extLst>
          </p:cNvPr>
          <p:cNvSpPr>
            <a:spLocks noGrp="1"/>
          </p:cNvSpPr>
          <p:nvPr>
            <p:ph type="sldNum" sz="quarter" idx="12"/>
          </p:nvPr>
        </p:nvSpPr>
        <p:spPr/>
        <p:txBody>
          <a:bodyPr/>
          <a:lstStyle/>
          <a:p>
            <a:fld id="{419F83A3-B8EC-448C-AAEE-13231931D973}" type="slidenum">
              <a:rPr lang="zh-CN" altLang="en-US" smtClean="0"/>
              <a:t>‹#›</a:t>
            </a:fld>
            <a:endParaRPr lang="zh-CN" altLang="en-US"/>
          </a:p>
        </p:txBody>
      </p:sp>
    </p:spTree>
    <p:extLst>
      <p:ext uri="{BB962C8B-B14F-4D97-AF65-F5344CB8AC3E}">
        <p14:creationId xmlns:p14="http://schemas.microsoft.com/office/powerpoint/2010/main" val="127377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69D63D8-ED8E-40A5-8B11-9B5F4F9C1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C95C371-399F-4B1A-96D1-CD2A1B09F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7F09E1F-072B-434A-8F3C-3BE2BE4941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FA941-E113-4BC4-BCC2-6CB2837E2D9C}" type="datetimeFigureOut">
              <a:rPr lang="zh-CN" altLang="en-US" smtClean="0"/>
              <a:t>2019/5/15</a:t>
            </a:fld>
            <a:endParaRPr lang="zh-CN" altLang="en-US"/>
          </a:p>
        </p:txBody>
      </p:sp>
      <p:sp>
        <p:nvSpPr>
          <p:cNvPr id="5" name="页脚占位符 4">
            <a:extLst>
              <a:ext uri="{FF2B5EF4-FFF2-40B4-BE49-F238E27FC236}">
                <a16:creationId xmlns:a16="http://schemas.microsoft.com/office/drawing/2014/main" id="{5C7A8B59-DB4B-45D7-86E1-D8BA87A6F5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97AA068-7697-4469-8576-9B9875AB92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F83A3-B8EC-448C-AAEE-13231931D973}" type="slidenum">
              <a:rPr lang="zh-CN" altLang="en-US" smtClean="0"/>
              <a:t>‹#›</a:t>
            </a:fld>
            <a:endParaRPr lang="zh-CN" altLang="en-US"/>
          </a:p>
        </p:txBody>
      </p:sp>
      <p:pic>
        <p:nvPicPr>
          <p:cNvPr id="7" name="图片 6">
            <a:extLst>
              <a:ext uri="{FF2B5EF4-FFF2-40B4-BE49-F238E27FC236}">
                <a16:creationId xmlns:a16="http://schemas.microsoft.com/office/drawing/2014/main" id="{192913AC-1EC0-4752-8129-E034C1A2A2F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45651" y="136525"/>
            <a:ext cx="3034589" cy="636268"/>
          </a:xfrm>
          <a:prstGeom prst="rect">
            <a:avLst/>
          </a:prstGeom>
        </p:spPr>
      </p:pic>
    </p:spTree>
    <p:extLst>
      <p:ext uri="{BB962C8B-B14F-4D97-AF65-F5344CB8AC3E}">
        <p14:creationId xmlns:p14="http://schemas.microsoft.com/office/powerpoint/2010/main" val="619712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xml"/><Relationship Id="rId4" Type="http://schemas.openxmlformats.org/officeDocument/2006/relationships/image" Target="../media/image1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
            <a:extLst>
              <a:ext uri="{FF2B5EF4-FFF2-40B4-BE49-F238E27FC236}">
                <a16:creationId xmlns:a16="http://schemas.microsoft.com/office/drawing/2014/main" id="{3F76C424-6F23-40BF-88A8-28D7954A1A56}"/>
              </a:ext>
            </a:extLst>
          </p:cNvPr>
          <p:cNvSpPr>
            <a:spLocks noChangeArrowheads="1"/>
          </p:cNvSpPr>
          <p:nvPr/>
        </p:nvSpPr>
        <p:spPr bwMode="auto">
          <a:xfrm>
            <a:off x="0" y="3632994"/>
            <a:ext cx="12192000" cy="1477963"/>
          </a:xfrm>
          <a:prstGeom prst="rect">
            <a:avLst/>
          </a:prstGeom>
          <a:solidFill>
            <a:srgbClr val="197CB8"/>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200000"/>
              </a:lnSpc>
            </a:pPr>
            <a:r>
              <a:rPr lang="zh-CN" altLang="en-US" sz="4000" b="1" dirty="0">
                <a:solidFill>
                  <a:schemeClr val="bg1"/>
                </a:solidFill>
                <a:latin typeface="微软雅黑" panose="020B0503020204020204" pitchFamily="34" charset="-122"/>
                <a:ea typeface="微软雅黑" panose="020B0503020204020204" pitchFamily="34" charset="-122"/>
              </a:rPr>
              <a:t>学习永远在路上</a:t>
            </a:r>
          </a:p>
        </p:txBody>
      </p:sp>
      <p:pic>
        <p:nvPicPr>
          <p:cNvPr id="10" name="图片 9">
            <a:extLst>
              <a:ext uri="{FF2B5EF4-FFF2-40B4-BE49-F238E27FC236}">
                <a16:creationId xmlns:a16="http://schemas.microsoft.com/office/drawing/2014/main" id="{0E050044-C775-4CC9-857F-3A64DC9EAA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6637" y="1107124"/>
            <a:ext cx="6069177" cy="1272535"/>
          </a:xfrm>
          <a:prstGeom prst="rect">
            <a:avLst/>
          </a:prstGeom>
        </p:spPr>
      </p:pic>
      <p:sp>
        <p:nvSpPr>
          <p:cNvPr id="12" name="矩形 11">
            <a:extLst>
              <a:ext uri="{FF2B5EF4-FFF2-40B4-BE49-F238E27FC236}">
                <a16:creationId xmlns:a16="http://schemas.microsoft.com/office/drawing/2014/main" id="{D154BF5E-7B08-44AB-8F75-0EE43B37C1D9}"/>
              </a:ext>
            </a:extLst>
          </p:cNvPr>
          <p:cNvSpPr/>
          <p:nvPr/>
        </p:nvSpPr>
        <p:spPr>
          <a:xfrm>
            <a:off x="9025814" y="104775"/>
            <a:ext cx="3166186" cy="733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流程图: 终止 12">
            <a:extLst>
              <a:ext uri="{FF2B5EF4-FFF2-40B4-BE49-F238E27FC236}">
                <a16:creationId xmlns:a16="http://schemas.microsoft.com/office/drawing/2014/main" id="{47DD99EA-F639-4BF9-834C-C7A7A64FE190}"/>
              </a:ext>
            </a:extLst>
          </p:cNvPr>
          <p:cNvSpPr/>
          <p:nvPr/>
        </p:nvSpPr>
        <p:spPr>
          <a:xfrm>
            <a:off x="5019040" y="5923280"/>
            <a:ext cx="2153920" cy="325120"/>
          </a:xfrm>
          <a:prstGeom prst="flowChartTerminator">
            <a:avLst/>
          </a:prstGeom>
          <a:ln w="2540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a:latin typeface="微软雅黑" panose="020B0503020204020204" pitchFamily="34" charset="-122"/>
                <a:ea typeface="微软雅黑" panose="020B0503020204020204" pitchFamily="34" charset="-122"/>
              </a:rPr>
              <a:t>游友锋</a:t>
            </a:r>
          </a:p>
        </p:txBody>
      </p:sp>
    </p:spTree>
    <p:extLst>
      <p:ext uri="{BB962C8B-B14F-4D97-AF65-F5344CB8AC3E}">
        <p14:creationId xmlns:p14="http://schemas.microsoft.com/office/powerpoint/2010/main" val="157380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02ADC7AA-333B-48A2-BAB0-66C22623C983}"/>
              </a:ext>
            </a:extLst>
          </p:cNvPr>
          <p:cNvGrpSpPr/>
          <p:nvPr/>
        </p:nvGrpSpPr>
        <p:grpSpPr>
          <a:xfrm>
            <a:off x="962911" y="2862317"/>
            <a:ext cx="1984829" cy="3087633"/>
            <a:chOff x="962911" y="2862317"/>
            <a:chExt cx="1984829" cy="3087633"/>
          </a:xfrm>
        </p:grpSpPr>
        <p:sp>
          <p:nvSpPr>
            <p:cNvPr id="3" name="矩形 2">
              <a:extLst>
                <a:ext uri="{FF2B5EF4-FFF2-40B4-BE49-F238E27FC236}">
                  <a16:creationId xmlns:a16="http://schemas.microsoft.com/office/drawing/2014/main" id="{8105B862-C9D8-4385-BC8C-6C8C00D9EC44}"/>
                </a:ext>
              </a:extLst>
            </p:cNvPr>
            <p:cNvSpPr/>
            <p:nvPr/>
          </p:nvSpPr>
          <p:spPr>
            <a:xfrm>
              <a:off x="962911" y="2862317"/>
              <a:ext cx="1984829" cy="3087633"/>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 name="学校开我国无人机研制之先河，实现了我国第一个无人机技术与整条生产线出口">
              <a:extLst>
                <a:ext uri="{FF2B5EF4-FFF2-40B4-BE49-F238E27FC236}">
                  <a16:creationId xmlns:a16="http://schemas.microsoft.com/office/drawing/2014/main" id="{C4112950-8BB5-4000-9BDE-4216B780DD14}"/>
                </a:ext>
              </a:extLst>
            </p:cNvPr>
            <p:cNvSpPr txBox="1"/>
            <p:nvPr/>
          </p:nvSpPr>
          <p:spPr>
            <a:xfrm>
              <a:off x="1108789" y="3844705"/>
              <a:ext cx="1693072" cy="169277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lnSpc>
                  <a:spcPct val="130000"/>
                </a:lnSpc>
              </a:pPr>
              <a:r>
                <a:rPr lang="zh-CN" altLang="en-US" sz="1600" dirty="0">
                  <a:latin typeface="Arial" panose="020B0604020202020204" pitchFamily="34" charset="0"/>
                  <a:ea typeface="微软雅黑" panose="020B0503020204020204" pitchFamily="34" charset="-122"/>
                  <a:sym typeface="Arial" panose="020B0604020202020204" pitchFamily="34" charset="0"/>
                </a:rPr>
                <a:t>对复杂的车床电路原理梳理，并且能分析相关前后逻辑动作工作原理。</a:t>
              </a:r>
            </a:p>
          </p:txBody>
        </p:sp>
        <p:sp>
          <p:nvSpPr>
            <p:cNvPr id="5" name="科技贡献大">
              <a:extLst>
                <a:ext uri="{FF2B5EF4-FFF2-40B4-BE49-F238E27FC236}">
                  <a16:creationId xmlns:a16="http://schemas.microsoft.com/office/drawing/2014/main" id="{62C1FC14-8CB3-40F2-9FE2-7D355516B627}"/>
                </a:ext>
              </a:extLst>
            </p:cNvPr>
            <p:cNvSpPr txBox="1"/>
            <p:nvPr/>
          </p:nvSpPr>
          <p:spPr>
            <a:xfrm>
              <a:off x="985929" y="3354595"/>
              <a:ext cx="1938792"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457200"/>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车床电路分析</a:t>
              </a:r>
            </a:p>
          </p:txBody>
        </p:sp>
      </p:grpSp>
      <p:grpSp>
        <p:nvGrpSpPr>
          <p:cNvPr id="6" name="组合 5">
            <a:extLst>
              <a:ext uri="{FF2B5EF4-FFF2-40B4-BE49-F238E27FC236}">
                <a16:creationId xmlns:a16="http://schemas.microsoft.com/office/drawing/2014/main" id="{344ACAF0-8EE2-4F94-82F0-C25E08DB53A6}"/>
              </a:ext>
            </a:extLst>
          </p:cNvPr>
          <p:cNvGrpSpPr/>
          <p:nvPr/>
        </p:nvGrpSpPr>
        <p:grpSpPr>
          <a:xfrm>
            <a:off x="3724489" y="2862317"/>
            <a:ext cx="1984829" cy="3087633"/>
            <a:chOff x="3712403" y="2862317"/>
            <a:chExt cx="1984829" cy="3087633"/>
          </a:xfrm>
        </p:grpSpPr>
        <p:sp>
          <p:nvSpPr>
            <p:cNvPr id="7" name="矩形 6">
              <a:extLst>
                <a:ext uri="{FF2B5EF4-FFF2-40B4-BE49-F238E27FC236}">
                  <a16:creationId xmlns:a16="http://schemas.microsoft.com/office/drawing/2014/main" id="{4DA3B6CA-5956-4799-8A51-E29F260164BD}"/>
                </a:ext>
              </a:extLst>
            </p:cNvPr>
            <p:cNvSpPr/>
            <p:nvPr/>
          </p:nvSpPr>
          <p:spPr>
            <a:xfrm>
              <a:off x="3712403" y="2862317"/>
              <a:ext cx="1984829" cy="3087633"/>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拥有我国唯一的无人机特种技术国家重点实验室和无人机系统国家工程中心">
              <a:extLst>
                <a:ext uri="{FF2B5EF4-FFF2-40B4-BE49-F238E27FC236}">
                  <a16:creationId xmlns:a16="http://schemas.microsoft.com/office/drawing/2014/main" id="{6023314E-5928-46A7-AEB1-2CD5A210D093}"/>
                </a:ext>
              </a:extLst>
            </p:cNvPr>
            <p:cNvSpPr txBox="1"/>
            <p:nvPr/>
          </p:nvSpPr>
          <p:spPr>
            <a:xfrm>
              <a:off x="3858281" y="3844705"/>
              <a:ext cx="1693072" cy="1052596"/>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lnSpc>
                  <a:spcPct val="130000"/>
                </a:lnSpc>
              </a:pPr>
              <a:r>
                <a:rPr lang="zh-CN" altLang="en-US" sz="1600" dirty="0">
                  <a:latin typeface="Arial" panose="020B0604020202020204" pitchFamily="34" charset="0"/>
                  <a:ea typeface="微软雅黑" panose="020B0503020204020204" pitchFamily="34" charset="-122"/>
                  <a:sym typeface="Arial" panose="020B0604020202020204" pitchFamily="34" charset="0"/>
                </a:rPr>
                <a:t>要求能掌握传感器的选型、接线、分类。</a:t>
              </a:r>
            </a:p>
          </p:txBody>
        </p:sp>
        <p:sp>
          <p:nvSpPr>
            <p:cNvPr id="9" name="科技贡献大">
              <a:extLst>
                <a:ext uri="{FF2B5EF4-FFF2-40B4-BE49-F238E27FC236}">
                  <a16:creationId xmlns:a16="http://schemas.microsoft.com/office/drawing/2014/main" id="{CADBA203-CB22-4915-9A1B-9EA233DA2F62}"/>
                </a:ext>
              </a:extLst>
            </p:cNvPr>
            <p:cNvSpPr txBox="1"/>
            <p:nvPr/>
          </p:nvSpPr>
          <p:spPr>
            <a:xfrm>
              <a:off x="3740983" y="3354595"/>
              <a:ext cx="183895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457200"/>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传感器应用</a:t>
              </a:r>
              <a:r>
                <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 </a:t>
              </a:r>
              <a:endPar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 name="组合 9">
            <a:extLst>
              <a:ext uri="{FF2B5EF4-FFF2-40B4-BE49-F238E27FC236}">
                <a16:creationId xmlns:a16="http://schemas.microsoft.com/office/drawing/2014/main" id="{2330F7A1-4F99-4C1F-9824-8C9DCEDA4869}"/>
              </a:ext>
            </a:extLst>
          </p:cNvPr>
          <p:cNvGrpSpPr/>
          <p:nvPr/>
        </p:nvGrpSpPr>
        <p:grpSpPr>
          <a:xfrm>
            <a:off x="6486067" y="2862317"/>
            <a:ext cx="1984829" cy="3087633"/>
            <a:chOff x="3712403" y="2862317"/>
            <a:chExt cx="1984829" cy="3087633"/>
          </a:xfrm>
        </p:grpSpPr>
        <p:sp>
          <p:nvSpPr>
            <p:cNvPr id="11" name="矩形 10">
              <a:extLst>
                <a:ext uri="{FF2B5EF4-FFF2-40B4-BE49-F238E27FC236}">
                  <a16:creationId xmlns:a16="http://schemas.microsoft.com/office/drawing/2014/main" id="{CC289DA2-3C92-4ADB-A1B3-4F2282CFBF38}"/>
                </a:ext>
              </a:extLst>
            </p:cNvPr>
            <p:cNvSpPr/>
            <p:nvPr/>
          </p:nvSpPr>
          <p:spPr>
            <a:xfrm>
              <a:off x="3712403" y="2862317"/>
              <a:ext cx="1984829" cy="3087633"/>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60周年国庆阅兵中，无人机方队全部3个型号、10架飞机均由我校研制生产">
              <a:extLst>
                <a:ext uri="{FF2B5EF4-FFF2-40B4-BE49-F238E27FC236}">
                  <a16:creationId xmlns:a16="http://schemas.microsoft.com/office/drawing/2014/main" id="{2464C6E9-DE53-408A-832E-08309EC1E6C0}"/>
                </a:ext>
              </a:extLst>
            </p:cNvPr>
            <p:cNvSpPr txBox="1"/>
            <p:nvPr/>
          </p:nvSpPr>
          <p:spPr>
            <a:xfrm>
              <a:off x="3858281" y="3844705"/>
              <a:ext cx="1693072" cy="169277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lnSpc>
                  <a:spcPct val="130000"/>
                </a:lnSpc>
              </a:pPr>
              <a:r>
                <a:rPr lang="zh-CN" altLang="en-US" sz="1600" dirty="0">
                  <a:latin typeface="Arial" panose="020B0604020202020204" pitchFamily="34" charset="0"/>
                  <a:ea typeface="微软雅黑" panose="020B0503020204020204" pitchFamily="34" charset="-122"/>
                  <a:sym typeface="Arial" panose="020B0604020202020204" pitchFamily="34" charset="0"/>
                </a:rPr>
                <a:t>要求能够对变频器进行接线、参数设置、手册读懂、简单的故障排除。</a:t>
              </a:r>
            </a:p>
          </p:txBody>
        </p:sp>
        <p:sp>
          <p:nvSpPr>
            <p:cNvPr id="13" name="科技贡献大">
              <a:extLst>
                <a:ext uri="{FF2B5EF4-FFF2-40B4-BE49-F238E27FC236}">
                  <a16:creationId xmlns:a16="http://schemas.microsoft.com/office/drawing/2014/main" id="{10EF601F-8C8F-4334-99F2-9D1BF3E0D61A}"/>
                </a:ext>
              </a:extLst>
            </p:cNvPr>
            <p:cNvSpPr txBox="1"/>
            <p:nvPr/>
          </p:nvSpPr>
          <p:spPr>
            <a:xfrm>
              <a:off x="3785342" y="3354595"/>
              <a:ext cx="183895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457200"/>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变频器的了解</a:t>
              </a:r>
            </a:p>
          </p:txBody>
        </p:sp>
      </p:grpSp>
      <p:grpSp>
        <p:nvGrpSpPr>
          <p:cNvPr id="14" name="组合 13">
            <a:extLst>
              <a:ext uri="{FF2B5EF4-FFF2-40B4-BE49-F238E27FC236}">
                <a16:creationId xmlns:a16="http://schemas.microsoft.com/office/drawing/2014/main" id="{A3390688-3FCD-400E-BD6D-331E450679EB}"/>
              </a:ext>
            </a:extLst>
          </p:cNvPr>
          <p:cNvGrpSpPr/>
          <p:nvPr/>
        </p:nvGrpSpPr>
        <p:grpSpPr>
          <a:xfrm>
            <a:off x="9247645" y="2862317"/>
            <a:ext cx="1984829" cy="3087633"/>
            <a:chOff x="3712403" y="2862317"/>
            <a:chExt cx="1984829" cy="3087633"/>
          </a:xfrm>
        </p:grpSpPr>
        <p:sp>
          <p:nvSpPr>
            <p:cNvPr id="15" name="矩形 14">
              <a:extLst>
                <a:ext uri="{FF2B5EF4-FFF2-40B4-BE49-F238E27FC236}">
                  <a16:creationId xmlns:a16="http://schemas.microsoft.com/office/drawing/2014/main" id="{1D14A87B-8D15-4B0A-8BC0-0D879439E7B0}"/>
                </a:ext>
              </a:extLst>
            </p:cNvPr>
            <p:cNvSpPr/>
            <p:nvPr/>
          </p:nvSpPr>
          <p:spPr>
            <a:xfrm>
              <a:off x="3712403" y="2862317"/>
              <a:ext cx="1984829" cy="3087633"/>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正在筹建我国第一家无人机专用试验测试中心，全面推进无人机科研与产业发展">
              <a:extLst>
                <a:ext uri="{FF2B5EF4-FFF2-40B4-BE49-F238E27FC236}">
                  <a16:creationId xmlns:a16="http://schemas.microsoft.com/office/drawing/2014/main" id="{41FF2B02-04B3-4490-B1B4-E20D79A655D3}"/>
                </a:ext>
              </a:extLst>
            </p:cNvPr>
            <p:cNvSpPr txBox="1"/>
            <p:nvPr/>
          </p:nvSpPr>
          <p:spPr>
            <a:xfrm>
              <a:off x="3858281" y="3844705"/>
              <a:ext cx="1693072" cy="166116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lnSpc>
                  <a:spcPct val="130000"/>
                </a:lnSpc>
              </a:pPr>
              <a:r>
                <a:rPr lang="zh-CN" altLang="en-US" sz="1600" dirty="0">
                  <a:latin typeface="Arial" panose="020B0604020202020204" pitchFamily="34" charset="0"/>
                  <a:ea typeface="微软雅黑" panose="020B0503020204020204" pitchFamily="34" charset="-122"/>
                  <a:sym typeface="Arial" panose="020B0604020202020204" pitchFamily="34" charset="0"/>
                </a:rPr>
                <a:t>走过了前面的三个过程，就要学会结合原理图快速、准确的排除故障。</a:t>
              </a:r>
            </a:p>
          </p:txBody>
        </p:sp>
        <p:sp>
          <p:nvSpPr>
            <p:cNvPr id="17" name="科技贡献大">
              <a:extLst>
                <a:ext uri="{FF2B5EF4-FFF2-40B4-BE49-F238E27FC236}">
                  <a16:creationId xmlns:a16="http://schemas.microsoft.com/office/drawing/2014/main" id="{92145029-C6AF-4E41-9CFB-AB65AD5FF705}"/>
                </a:ext>
              </a:extLst>
            </p:cNvPr>
            <p:cNvSpPr txBox="1"/>
            <p:nvPr/>
          </p:nvSpPr>
          <p:spPr>
            <a:xfrm>
              <a:off x="3812244" y="3354595"/>
              <a:ext cx="183895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457200"/>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学会排除故障</a:t>
              </a:r>
            </a:p>
          </p:txBody>
        </p:sp>
      </p:grpSp>
      <p:sp>
        <p:nvSpPr>
          <p:cNvPr id="18" name="燕尾形">
            <a:extLst>
              <a:ext uri="{FF2B5EF4-FFF2-40B4-BE49-F238E27FC236}">
                <a16:creationId xmlns:a16="http://schemas.microsoft.com/office/drawing/2014/main" id="{58446957-21CE-4C6B-8A2E-030AAB62C81E}"/>
              </a:ext>
            </a:extLst>
          </p:cNvPr>
          <p:cNvSpPr/>
          <p:nvPr/>
        </p:nvSpPr>
        <p:spPr>
          <a:xfrm>
            <a:off x="695325" y="2682317"/>
            <a:ext cx="2520000" cy="360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STEP 1</a:t>
            </a: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燕尾形">
            <a:extLst>
              <a:ext uri="{FF2B5EF4-FFF2-40B4-BE49-F238E27FC236}">
                <a16:creationId xmlns:a16="http://schemas.microsoft.com/office/drawing/2014/main" id="{69914BC8-A6C6-478B-9BF4-32BAB1DE82D7}"/>
              </a:ext>
            </a:extLst>
          </p:cNvPr>
          <p:cNvSpPr/>
          <p:nvPr/>
        </p:nvSpPr>
        <p:spPr>
          <a:xfrm>
            <a:off x="3456903" y="2682317"/>
            <a:ext cx="2520000" cy="360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STEP 2</a:t>
            </a: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燕尾形">
            <a:extLst>
              <a:ext uri="{FF2B5EF4-FFF2-40B4-BE49-F238E27FC236}">
                <a16:creationId xmlns:a16="http://schemas.microsoft.com/office/drawing/2014/main" id="{B7EDCE76-2AF4-421D-8A8E-B63C5670A6A3}"/>
              </a:ext>
            </a:extLst>
          </p:cNvPr>
          <p:cNvSpPr/>
          <p:nvPr/>
        </p:nvSpPr>
        <p:spPr>
          <a:xfrm>
            <a:off x="6218481" y="2682317"/>
            <a:ext cx="2520000" cy="360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STEP 3</a:t>
            </a: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燕尾形">
            <a:extLst>
              <a:ext uri="{FF2B5EF4-FFF2-40B4-BE49-F238E27FC236}">
                <a16:creationId xmlns:a16="http://schemas.microsoft.com/office/drawing/2014/main" id="{F8CF3F76-D642-4364-B8BD-D538F71F38C0}"/>
              </a:ext>
            </a:extLst>
          </p:cNvPr>
          <p:cNvSpPr/>
          <p:nvPr/>
        </p:nvSpPr>
        <p:spPr>
          <a:xfrm>
            <a:off x="8980059" y="2682317"/>
            <a:ext cx="2520000" cy="360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latin typeface="Arial" panose="020B0604020202020204" pitchFamily="34" charset="0"/>
                <a:ea typeface="微软雅黑" panose="020B0503020204020204" pitchFamily="34" charset="-122"/>
                <a:sym typeface="Arial" panose="020B0604020202020204" pitchFamily="34" charset="0"/>
              </a:rPr>
              <a:t>STEP 4</a:t>
            </a:r>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图标">
            <a:extLst>
              <a:ext uri="{FF2B5EF4-FFF2-40B4-BE49-F238E27FC236}">
                <a16:creationId xmlns:a16="http://schemas.microsoft.com/office/drawing/2014/main" id="{820851AA-13C5-40ED-B2E1-4848003AE17A}"/>
              </a:ext>
            </a:extLst>
          </p:cNvPr>
          <p:cNvSpPr>
            <a:spLocks noChangeAspect="1"/>
          </p:cNvSpPr>
          <p:nvPr/>
        </p:nvSpPr>
        <p:spPr bwMode="auto">
          <a:xfrm flipH="1">
            <a:off x="1606753" y="1536580"/>
            <a:ext cx="697144" cy="827282"/>
          </a:xfrm>
          <a:custGeom>
            <a:avLst/>
            <a:gdLst>
              <a:gd name="connsiteX0" fmla="*/ 47607 w 507524"/>
              <a:gd name="connsiteY0" fmla="*/ 65836 h 602265"/>
              <a:gd name="connsiteX1" fmla="*/ 287917 w 507524"/>
              <a:gd name="connsiteY1" fmla="*/ 406303 h 602265"/>
              <a:gd name="connsiteX2" fmla="*/ 284762 w 507524"/>
              <a:gd name="connsiteY2" fmla="*/ 410169 h 602265"/>
              <a:gd name="connsiteX3" fmla="*/ 255799 w 507524"/>
              <a:gd name="connsiteY3" fmla="*/ 396424 h 602265"/>
              <a:gd name="connsiteX4" fmla="*/ 247770 w 507524"/>
              <a:gd name="connsiteY4" fmla="*/ 401865 h 602265"/>
              <a:gd name="connsiteX5" fmla="*/ 250494 w 507524"/>
              <a:gd name="connsiteY5" fmla="*/ 436656 h 602265"/>
              <a:gd name="connsiteX6" fmla="*/ 246766 w 507524"/>
              <a:gd name="connsiteY6" fmla="*/ 437801 h 602265"/>
              <a:gd name="connsiteX7" fmla="*/ 46603 w 507524"/>
              <a:gd name="connsiteY7" fmla="*/ 66552 h 602265"/>
              <a:gd name="connsiteX8" fmla="*/ 47607 w 507524"/>
              <a:gd name="connsiteY8" fmla="*/ 65836 h 602265"/>
              <a:gd name="connsiteX9" fmla="*/ 628 w 507524"/>
              <a:gd name="connsiteY9" fmla="*/ 7195 h 602265"/>
              <a:gd name="connsiteX10" fmla="*/ 3872 w 507524"/>
              <a:gd name="connsiteY10" fmla="*/ 11024 h 602265"/>
              <a:gd name="connsiteX11" fmla="*/ 240291 w 507524"/>
              <a:gd name="connsiteY11" fmla="*/ 462830 h 602265"/>
              <a:gd name="connsiteX12" fmla="*/ 236993 w 507524"/>
              <a:gd name="connsiteY12" fmla="*/ 480438 h 602265"/>
              <a:gd name="connsiteX13" fmla="*/ 102081 w 507524"/>
              <a:gd name="connsiteY13" fmla="*/ 599402 h 602265"/>
              <a:gd name="connsiteX14" fmla="*/ 85880 w 507524"/>
              <a:gd name="connsiteY14" fmla="*/ 598544 h 602265"/>
              <a:gd name="connsiteX15" fmla="*/ 287 w 507524"/>
              <a:gd name="connsiteY15" fmla="*/ 12169 h 602265"/>
              <a:gd name="connsiteX16" fmla="*/ 628 w 507524"/>
              <a:gd name="connsiteY16" fmla="*/ 7195 h 602265"/>
              <a:gd name="connsiteX17" fmla="*/ 16070 w 507524"/>
              <a:gd name="connsiteY17" fmla="*/ 173 h 602265"/>
              <a:gd name="connsiteX18" fmla="*/ 20767 w 507524"/>
              <a:gd name="connsiteY18" fmla="*/ 2033 h 602265"/>
              <a:gd name="connsiteX19" fmla="*/ 506754 w 507524"/>
              <a:gd name="connsiteY19" fmla="*/ 342130 h 602265"/>
              <a:gd name="connsiteX20" fmla="*/ 500157 w 507524"/>
              <a:gd name="connsiteY20" fmla="*/ 357016 h 602265"/>
              <a:gd name="connsiteX21" fmla="*/ 333095 w 507524"/>
              <a:gd name="connsiteY21" fmla="*/ 423719 h 602265"/>
              <a:gd name="connsiteX22" fmla="*/ 315887 w 507524"/>
              <a:gd name="connsiteY22" fmla="*/ 418852 h 602265"/>
              <a:gd name="connsiteX23" fmla="*/ 18042 w 507524"/>
              <a:gd name="connsiteY23" fmla="*/ 4753 h 602265"/>
              <a:gd name="connsiteX24" fmla="*/ 16070 w 507524"/>
              <a:gd name="connsiteY24" fmla="*/ 173 h 602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7524" h="602265">
                <a:moveTo>
                  <a:pt x="47607" y="65836"/>
                </a:moveTo>
                <a:lnTo>
                  <a:pt x="287917" y="406303"/>
                </a:lnTo>
                <a:cubicBezTo>
                  <a:pt x="291071" y="410742"/>
                  <a:pt x="289637" y="412317"/>
                  <a:pt x="284762" y="410169"/>
                </a:cubicBezTo>
                <a:lnTo>
                  <a:pt x="255799" y="396424"/>
                </a:lnTo>
                <a:cubicBezTo>
                  <a:pt x="250924" y="394133"/>
                  <a:pt x="247339" y="396567"/>
                  <a:pt x="247770" y="401865"/>
                </a:cubicBezTo>
                <a:lnTo>
                  <a:pt x="250494" y="436656"/>
                </a:lnTo>
                <a:cubicBezTo>
                  <a:pt x="250924" y="441953"/>
                  <a:pt x="249347" y="442383"/>
                  <a:pt x="246766" y="437801"/>
                </a:cubicBezTo>
                <a:lnTo>
                  <a:pt x="46603" y="66552"/>
                </a:lnTo>
                <a:cubicBezTo>
                  <a:pt x="44022" y="61827"/>
                  <a:pt x="44452" y="61541"/>
                  <a:pt x="47607" y="65836"/>
                </a:cubicBezTo>
                <a:close/>
                <a:moveTo>
                  <a:pt x="628" y="7195"/>
                </a:moveTo>
                <a:cubicBezTo>
                  <a:pt x="1291" y="6980"/>
                  <a:pt x="2438" y="8233"/>
                  <a:pt x="3872" y="11024"/>
                </a:cubicBezTo>
                <a:lnTo>
                  <a:pt x="240291" y="462830"/>
                </a:lnTo>
                <a:cubicBezTo>
                  <a:pt x="243158" y="468413"/>
                  <a:pt x="241581" y="476287"/>
                  <a:pt x="236993" y="480438"/>
                </a:cubicBezTo>
                <a:lnTo>
                  <a:pt x="102081" y="599402"/>
                </a:lnTo>
                <a:cubicBezTo>
                  <a:pt x="97350" y="603554"/>
                  <a:pt x="90181" y="603125"/>
                  <a:pt x="85880" y="598544"/>
                </a:cubicBezTo>
                <a:lnTo>
                  <a:pt x="287" y="12169"/>
                </a:lnTo>
                <a:cubicBezTo>
                  <a:pt x="-214" y="9092"/>
                  <a:pt x="-35" y="7409"/>
                  <a:pt x="628" y="7195"/>
                </a:cubicBezTo>
                <a:close/>
                <a:moveTo>
                  <a:pt x="16070" y="173"/>
                </a:moveTo>
                <a:cubicBezTo>
                  <a:pt x="16572" y="-328"/>
                  <a:pt x="18186" y="244"/>
                  <a:pt x="20767" y="2033"/>
                </a:cubicBezTo>
                <a:lnTo>
                  <a:pt x="506754" y="342130"/>
                </a:lnTo>
                <a:cubicBezTo>
                  <a:pt x="509048" y="347999"/>
                  <a:pt x="506037" y="354726"/>
                  <a:pt x="500157" y="357016"/>
                </a:cubicBezTo>
                <a:lnTo>
                  <a:pt x="333095" y="423719"/>
                </a:lnTo>
                <a:cubicBezTo>
                  <a:pt x="327359" y="426152"/>
                  <a:pt x="319615" y="423862"/>
                  <a:pt x="315887" y="418852"/>
                </a:cubicBezTo>
                <a:lnTo>
                  <a:pt x="18042" y="4753"/>
                </a:lnTo>
                <a:cubicBezTo>
                  <a:pt x="16178" y="2248"/>
                  <a:pt x="15569" y="674"/>
                  <a:pt x="16070" y="173"/>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3" name="图标">
            <a:extLst>
              <a:ext uri="{FF2B5EF4-FFF2-40B4-BE49-F238E27FC236}">
                <a16:creationId xmlns:a16="http://schemas.microsoft.com/office/drawing/2014/main" id="{BBA68DC5-4626-4CDE-BD3F-4BB07A9938D5}"/>
              </a:ext>
            </a:extLst>
          </p:cNvPr>
          <p:cNvSpPr>
            <a:spLocks noChangeAspect="1"/>
          </p:cNvSpPr>
          <p:nvPr/>
        </p:nvSpPr>
        <p:spPr bwMode="auto">
          <a:xfrm>
            <a:off x="4303262" y="1567907"/>
            <a:ext cx="827282" cy="764629"/>
          </a:xfrm>
          <a:custGeom>
            <a:avLst/>
            <a:gdLst>
              <a:gd name="T0" fmla="*/ 4437 w 4465"/>
              <a:gd name="T1" fmla="*/ 22 h 4133"/>
              <a:gd name="T2" fmla="*/ 4365 w 4465"/>
              <a:gd name="T3" fmla="*/ 11 h 4133"/>
              <a:gd name="T4" fmla="*/ 39 w 4465"/>
              <a:gd name="T5" fmla="*/ 2022 h 4133"/>
              <a:gd name="T6" fmla="*/ 0 w 4465"/>
              <a:gd name="T7" fmla="*/ 2081 h 4133"/>
              <a:gd name="T8" fmla="*/ 37 w 4465"/>
              <a:gd name="T9" fmla="*/ 2142 h 4133"/>
              <a:gd name="T10" fmla="*/ 1262 w 4465"/>
              <a:gd name="T11" fmla="*/ 2743 h 4133"/>
              <a:gd name="T12" fmla="*/ 1331 w 4465"/>
              <a:gd name="T13" fmla="*/ 2736 h 4133"/>
              <a:gd name="T14" fmla="*/ 2522 w 4465"/>
              <a:gd name="T15" fmla="*/ 1847 h 4133"/>
              <a:gd name="T16" fmla="*/ 1587 w 4465"/>
              <a:gd name="T17" fmla="*/ 2808 h 4133"/>
              <a:gd name="T18" fmla="*/ 1568 w 4465"/>
              <a:gd name="T19" fmla="*/ 2859 h 4133"/>
              <a:gd name="T20" fmla="*/ 1661 w 4465"/>
              <a:gd name="T21" fmla="*/ 4071 h 4133"/>
              <a:gd name="T22" fmla="*/ 1707 w 4465"/>
              <a:gd name="T23" fmla="*/ 4130 h 4133"/>
              <a:gd name="T24" fmla="*/ 1728 w 4465"/>
              <a:gd name="T25" fmla="*/ 4133 h 4133"/>
              <a:gd name="T26" fmla="*/ 1778 w 4465"/>
              <a:gd name="T27" fmla="*/ 4110 h 4133"/>
              <a:gd name="T28" fmla="*/ 2428 w 4465"/>
              <a:gd name="T29" fmla="*/ 3357 h 4133"/>
              <a:gd name="T30" fmla="*/ 3232 w 4465"/>
              <a:gd name="T31" fmla="*/ 3741 h 4133"/>
              <a:gd name="T32" fmla="*/ 3287 w 4465"/>
              <a:gd name="T33" fmla="*/ 3742 h 4133"/>
              <a:gd name="T34" fmla="*/ 3324 w 4465"/>
              <a:gd name="T35" fmla="*/ 3700 h 4133"/>
              <a:gd name="T36" fmla="*/ 4457 w 4465"/>
              <a:gd name="T37" fmla="*/ 92 h 4133"/>
              <a:gd name="T38" fmla="*/ 4437 w 4465"/>
              <a:gd name="T39" fmla="*/ 22 h 4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65" h="4133">
                <a:moveTo>
                  <a:pt x="4437" y="22"/>
                </a:moveTo>
                <a:cubicBezTo>
                  <a:pt x="4417" y="4"/>
                  <a:pt x="4389" y="0"/>
                  <a:pt x="4365" y="11"/>
                </a:cubicBezTo>
                <a:lnTo>
                  <a:pt x="39" y="2022"/>
                </a:lnTo>
                <a:cubicBezTo>
                  <a:pt x="15" y="2032"/>
                  <a:pt x="0" y="2056"/>
                  <a:pt x="0" y="2081"/>
                </a:cubicBezTo>
                <a:cubicBezTo>
                  <a:pt x="0" y="2107"/>
                  <a:pt x="14" y="2131"/>
                  <a:pt x="37" y="2142"/>
                </a:cubicBezTo>
                <a:lnTo>
                  <a:pt x="1262" y="2743"/>
                </a:lnTo>
                <a:cubicBezTo>
                  <a:pt x="1284" y="2754"/>
                  <a:pt x="1311" y="2751"/>
                  <a:pt x="1331" y="2736"/>
                </a:cubicBezTo>
                <a:lnTo>
                  <a:pt x="2522" y="1847"/>
                </a:lnTo>
                <a:lnTo>
                  <a:pt x="1587" y="2808"/>
                </a:lnTo>
                <a:cubicBezTo>
                  <a:pt x="1574" y="2822"/>
                  <a:pt x="1567" y="2840"/>
                  <a:pt x="1568" y="2859"/>
                </a:cubicBezTo>
                <a:lnTo>
                  <a:pt x="1661" y="4071"/>
                </a:lnTo>
                <a:cubicBezTo>
                  <a:pt x="1663" y="4098"/>
                  <a:pt x="1681" y="4121"/>
                  <a:pt x="1707" y="4130"/>
                </a:cubicBezTo>
                <a:cubicBezTo>
                  <a:pt x="1714" y="4132"/>
                  <a:pt x="1721" y="4133"/>
                  <a:pt x="1728" y="4133"/>
                </a:cubicBezTo>
                <a:cubicBezTo>
                  <a:pt x="1747" y="4133"/>
                  <a:pt x="1765" y="4125"/>
                  <a:pt x="1778" y="4110"/>
                </a:cubicBezTo>
                <a:lnTo>
                  <a:pt x="2428" y="3357"/>
                </a:lnTo>
                <a:lnTo>
                  <a:pt x="3232" y="3741"/>
                </a:lnTo>
                <a:cubicBezTo>
                  <a:pt x="3249" y="3749"/>
                  <a:pt x="3269" y="3749"/>
                  <a:pt x="3287" y="3742"/>
                </a:cubicBezTo>
                <a:cubicBezTo>
                  <a:pt x="3305" y="3734"/>
                  <a:pt x="3318" y="3719"/>
                  <a:pt x="3324" y="3700"/>
                </a:cubicBezTo>
                <a:lnTo>
                  <a:pt x="4457" y="92"/>
                </a:lnTo>
                <a:cubicBezTo>
                  <a:pt x="4465" y="67"/>
                  <a:pt x="4457" y="39"/>
                  <a:pt x="4437" y="22"/>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4" name="图标">
            <a:extLst>
              <a:ext uri="{FF2B5EF4-FFF2-40B4-BE49-F238E27FC236}">
                <a16:creationId xmlns:a16="http://schemas.microsoft.com/office/drawing/2014/main" id="{E1CE094A-A4B3-40A2-BE96-CE69BEF7305D}"/>
              </a:ext>
            </a:extLst>
          </p:cNvPr>
          <p:cNvSpPr>
            <a:spLocks noChangeAspect="1"/>
          </p:cNvSpPr>
          <p:nvPr/>
        </p:nvSpPr>
        <p:spPr bwMode="auto">
          <a:xfrm>
            <a:off x="7064840" y="1539161"/>
            <a:ext cx="827282" cy="822120"/>
          </a:xfrm>
          <a:custGeom>
            <a:avLst/>
            <a:gdLst>
              <a:gd name="T0" fmla="*/ 6745 w 6861"/>
              <a:gd name="T1" fmla="*/ 74 h 6828"/>
              <a:gd name="T2" fmla="*/ 6743 w 6861"/>
              <a:gd name="T3" fmla="*/ 72 h 6828"/>
              <a:gd name="T4" fmla="*/ 6738 w 6861"/>
              <a:gd name="T5" fmla="*/ 69 h 6828"/>
              <a:gd name="T6" fmla="*/ 6687 w 6861"/>
              <a:gd name="T7" fmla="*/ 38 h 6828"/>
              <a:gd name="T8" fmla="*/ 6671 w 6861"/>
              <a:gd name="T9" fmla="*/ 28 h 6828"/>
              <a:gd name="T10" fmla="*/ 6669 w 6861"/>
              <a:gd name="T11" fmla="*/ 27 h 6828"/>
              <a:gd name="T12" fmla="*/ 6652 w 6861"/>
              <a:gd name="T13" fmla="*/ 18 h 6828"/>
              <a:gd name="T14" fmla="*/ 6578 w 6861"/>
              <a:gd name="T15" fmla="*/ 4 h 6828"/>
              <a:gd name="T16" fmla="*/ 6555 w 6861"/>
              <a:gd name="T17" fmla="*/ 0 h 6828"/>
              <a:gd name="T18" fmla="*/ 6456 w 6861"/>
              <a:gd name="T19" fmla="*/ 17 h 6828"/>
              <a:gd name="T20" fmla="*/ 198 w 6861"/>
              <a:gd name="T21" fmla="*/ 2292 h 6828"/>
              <a:gd name="T22" fmla="*/ 14 w 6861"/>
              <a:gd name="T23" fmla="*/ 2521 h 6828"/>
              <a:gd name="T24" fmla="*/ 130 w 6861"/>
              <a:gd name="T25" fmla="*/ 2791 h 6828"/>
              <a:gd name="T26" fmla="*/ 2022 w 6861"/>
              <a:gd name="T27" fmla="*/ 4143 h 6828"/>
              <a:gd name="T28" fmla="*/ 2289 w 6861"/>
              <a:gd name="T29" fmla="*/ 6013 h 6828"/>
              <a:gd name="T30" fmla="*/ 2501 w 6861"/>
              <a:gd name="T31" fmla="*/ 6249 h 6828"/>
              <a:gd name="T32" fmla="*/ 2571 w 6861"/>
              <a:gd name="T33" fmla="*/ 6257 h 6828"/>
              <a:gd name="T34" fmla="*/ 2799 w 6861"/>
              <a:gd name="T35" fmla="*/ 6144 h 6828"/>
              <a:gd name="T36" fmla="*/ 3470 w 6861"/>
              <a:gd name="T37" fmla="*/ 5249 h 6828"/>
              <a:gd name="T38" fmla="*/ 5230 w 6861"/>
              <a:gd name="T39" fmla="*/ 6759 h 6828"/>
              <a:gd name="T40" fmla="*/ 5416 w 6861"/>
              <a:gd name="T41" fmla="*/ 6828 h 6828"/>
              <a:gd name="T42" fmla="*/ 5511 w 6861"/>
              <a:gd name="T43" fmla="*/ 6811 h 6828"/>
              <a:gd name="T44" fmla="*/ 5695 w 6861"/>
              <a:gd name="T45" fmla="*/ 6594 h 6828"/>
              <a:gd name="T46" fmla="*/ 6842 w 6861"/>
              <a:gd name="T47" fmla="*/ 342 h 6828"/>
              <a:gd name="T48" fmla="*/ 6745 w 6861"/>
              <a:gd name="T49" fmla="*/ 74 h 6828"/>
              <a:gd name="T50" fmla="*/ 3213 w 6861"/>
              <a:gd name="T51" fmla="*/ 4641 h 6828"/>
              <a:gd name="T52" fmla="*/ 3192 w 6861"/>
              <a:gd name="T53" fmla="*/ 4671 h 6828"/>
              <a:gd name="T54" fmla="*/ 2756 w 6861"/>
              <a:gd name="T55" fmla="*/ 5253 h 6828"/>
              <a:gd name="T56" fmla="*/ 2590 w 6861"/>
              <a:gd name="T57" fmla="*/ 4095 h 6828"/>
              <a:gd name="T58" fmla="*/ 5058 w 6861"/>
              <a:gd name="T59" fmla="*/ 1956 h 6828"/>
              <a:gd name="T60" fmla="*/ 3213 w 6861"/>
              <a:gd name="T61" fmla="*/ 4641 h 6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861" h="6828">
                <a:moveTo>
                  <a:pt x="6745" y="74"/>
                </a:moveTo>
                <a:cubicBezTo>
                  <a:pt x="6744" y="74"/>
                  <a:pt x="6743" y="73"/>
                  <a:pt x="6743" y="72"/>
                </a:cubicBezTo>
                <a:cubicBezTo>
                  <a:pt x="6741" y="71"/>
                  <a:pt x="6739" y="71"/>
                  <a:pt x="6738" y="69"/>
                </a:cubicBezTo>
                <a:cubicBezTo>
                  <a:pt x="6723" y="56"/>
                  <a:pt x="6705" y="48"/>
                  <a:pt x="6687" y="38"/>
                </a:cubicBezTo>
                <a:cubicBezTo>
                  <a:pt x="6681" y="35"/>
                  <a:pt x="6677" y="30"/>
                  <a:pt x="6671" y="28"/>
                </a:cubicBezTo>
                <a:cubicBezTo>
                  <a:pt x="6670" y="28"/>
                  <a:pt x="6670" y="28"/>
                  <a:pt x="6669" y="27"/>
                </a:cubicBezTo>
                <a:cubicBezTo>
                  <a:pt x="6663" y="25"/>
                  <a:pt x="6658" y="20"/>
                  <a:pt x="6652" y="18"/>
                </a:cubicBezTo>
                <a:cubicBezTo>
                  <a:pt x="6628" y="9"/>
                  <a:pt x="6603" y="6"/>
                  <a:pt x="6578" y="4"/>
                </a:cubicBezTo>
                <a:cubicBezTo>
                  <a:pt x="6570" y="3"/>
                  <a:pt x="6563" y="0"/>
                  <a:pt x="6555" y="0"/>
                </a:cubicBezTo>
                <a:cubicBezTo>
                  <a:pt x="6522" y="0"/>
                  <a:pt x="6489" y="5"/>
                  <a:pt x="6456" y="17"/>
                </a:cubicBezTo>
                <a:lnTo>
                  <a:pt x="198" y="2292"/>
                </a:lnTo>
                <a:cubicBezTo>
                  <a:pt x="99" y="2328"/>
                  <a:pt x="28" y="2417"/>
                  <a:pt x="14" y="2521"/>
                </a:cubicBezTo>
                <a:cubicBezTo>
                  <a:pt x="0" y="2626"/>
                  <a:pt x="44" y="2730"/>
                  <a:pt x="130" y="2791"/>
                </a:cubicBezTo>
                <a:lnTo>
                  <a:pt x="2022" y="4143"/>
                </a:lnTo>
                <a:lnTo>
                  <a:pt x="2289" y="6013"/>
                </a:lnTo>
                <a:cubicBezTo>
                  <a:pt x="2306" y="6127"/>
                  <a:pt x="2389" y="6220"/>
                  <a:pt x="2501" y="6249"/>
                </a:cubicBezTo>
                <a:cubicBezTo>
                  <a:pt x="2524" y="6255"/>
                  <a:pt x="2548" y="6257"/>
                  <a:pt x="2571" y="6257"/>
                </a:cubicBezTo>
                <a:cubicBezTo>
                  <a:pt x="2659" y="6257"/>
                  <a:pt x="2744" y="6217"/>
                  <a:pt x="2799" y="6144"/>
                </a:cubicBezTo>
                <a:lnTo>
                  <a:pt x="3470" y="5249"/>
                </a:lnTo>
                <a:lnTo>
                  <a:pt x="5230" y="6759"/>
                </a:lnTo>
                <a:cubicBezTo>
                  <a:pt x="5283" y="6804"/>
                  <a:pt x="5349" y="6828"/>
                  <a:pt x="5416" y="6828"/>
                </a:cubicBezTo>
                <a:cubicBezTo>
                  <a:pt x="5448" y="6828"/>
                  <a:pt x="5479" y="6822"/>
                  <a:pt x="5511" y="6811"/>
                </a:cubicBezTo>
                <a:cubicBezTo>
                  <a:pt x="5606" y="6777"/>
                  <a:pt x="5677" y="6694"/>
                  <a:pt x="5695" y="6594"/>
                </a:cubicBezTo>
                <a:lnTo>
                  <a:pt x="6842" y="342"/>
                </a:lnTo>
                <a:cubicBezTo>
                  <a:pt x="6861" y="239"/>
                  <a:pt x="6821" y="139"/>
                  <a:pt x="6745" y="74"/>
                </a:cubicBezTo>
                <a:close/>
                <a:moveTo>
                  <a:pt x="3213" y="4641"/>
                </a:moveTo>
                <a:lnTo>
                  <a:pt x="3192" y="4671"/>
                </a:lnTo>
                <a:lnTo>
                  <a:pt x="2756" y="5253"/>
                </a:lnTo>
                <a:lnTo>
                  <a:pt x="2590" y="4095"/>
                </a:lnTo>
                <a:lnTo>
                  <a:pt x="5058" y="1956"/>
                </a:lnTo>
                <a:lnTo>
                  <a:pt x="3213" y="4641"/>
                </a:ln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5" name="图标">
            <a:extLst>
              <a:ext uri="{FF2B5EF4-FFF2-40B4-BE49-F238E27FC236}">
                <a16:creationId xmlns:a16="http://schemas.microsoft.com/office/drawing/2014/main" id="{9B8C243E-9CC6-4592-8144-ECB62F0AF631}"/>
              </a:ext>
            </a:extLst>
          </p:cNvPr>
          <p:cNvSpPr>
            <a:spLocks noChangeAspect="1"/>
          </p:cNvSpPr>
          <p:nvPr/>
        </p:nvSpPr>
        <p:spPr bwMode="auto">
          <a:xfrm>
            <a:off x="9826418" y="1633859"/>
            <a:ext cx="827282" cy="632725"/>
          </a:xfrm>
          <a:custGeom>
            <a:avLst/>
            <a:gdLst>
              <a:gd name="connsiteX0" fmla="*/ 490357 w 607623"/>
              <a:gd name="connsiteY0" fmla="*/ 104417 h 464725"/>
              <a:gd name="connsiteX1" fmla="*/ 475760 w 607623"/>
              <a:gd name="connsiteY1" fmla="*/ 119347 h 464725"/>
              <a:gd name="connsiteX2" fmla="*/ 432503 w 607623"/>
              <a:gd name="connsiteY2" fmla="*/ 163249 h 464725"/>
              <a:gd name="connsiteX3" fmla="*/ 389157 w 607623"/>
              <a:gd name="connsiteY3" fmla="*/ 207062 h 464725"/>
              <a:gd name="connsiteX4" fmla="*/ 367439 w 607623"/>
              <a:gd name="connsiteY4" fmla="*/ 229013 h 464725"/>
              <a:gd name="connsiteX5" fmla="*/ 345722 w 607623"/>
              <a:gd name="connsiteY5" fmla="*/ 250786 h 464725"/>
              <a:gd name="connsiteX6" fmla="*/ 302197 w 607623"/>
              <a:gd name="connsiteY6" fmla="*/ 294421 h 464725"/>
              <a:gd name="connsiteX7" fmla="*/ 258495 w 607623"/>
              <a:gd name="connsiteY7" fmla="*/ 337878 h 464725"/>
              <a:gd name="connsiteX8" fmla="*/ 214615 w 607623"/>
              <a:gd name="connsiteY8" fmla="*/ 381247 h 464725"/>
              <a:gd name="connsiteX9" fmla="*/ 211322 w 607623"/>
              <a:gd name="connsiteY9" fmla="*/ 385690 h 464725"/>
              <a:gd name="connsiteX10" fmla="*/ 218976 w 607623"/>
              <a:gd name="connsiteY10" fmla="*/ 409330 h 464725"/>
              <a:gd name="connsiteX11" fmla="*/ 219600 w 607623"/>
              <a:gd name="connsiteY11" fmla="*/ 409596 h 464725"/>
              <a:gd name="connsiteX12" fmla="*/ 220846 w 607623"/>
              <a:gd name="connsiteY12" fmla="*/ 410218 h 464725"/>
              <a:gd name="connsiteX13" fmla="*/ 220490 w 607623"/>
              <a:gd name="connsiteY13" fmla="*/ 411551 h 464725"/>
              <a:gd name="connsiteX14" fmla="*/ 227877 w 607623"/>
              <a:gd name="connsiteY14" fmla="*/ 413862 h 464725"/>
              <a:gd name="connsiteX15" fmla="*/ 247370 w 607623"/>
              <a:gd name="connsiteY15" fmla="*/ 423816 h 464725"/>
              <a:gd name="connsiteX16" fmla="*/ 206249 w 607623"/>
              <a:gd name="connsiteY16" fmla="*/ 459275 h 464725"/>
              <a:gd name="connsiteX17" fmla="*/ 171803 w 607623"/>
              <a:gd name="connsiteY17" fmla="*/ 453054 h 464725"/>
              <a:gd name="connsiteX18" fmla="*/ 115373 w 607623"/>
              <a:gd name="connsiteY18" fmla="*/ 349965 h 464725"/>
              <a:gd name="connsiteX19" fmla="*/ 137625 w 607623"/>
              <a:gd name="connsiteY19" fmla="*/ 334857 h 464725"/>
              <a:gd name="connsiteX20" fmla="*/ 168688 w 607623"/>
              <a:gd name="connsiteY20" fmla="*/ 313972 h 464725"/>
              <a:gd name="connsiteX21" fmla="*/ 199840 w 607623"/>
              <a:gd name="connsiteY21" fmla="*/ 293177 h 464725"/>
              <a:gd name="connsiteX22" fmla="*/ 230992 w 607623"/>
              <a:gd name="connsiteY22" fmla="*/ 272470 h 464725"/>
              <a:gd name="connsiteX23" fmla="*/ 262234 w 607623"/>
              <a:gd name="connsiteY23" fmla="*/ 251941 h 464725"/>
              <a:gd name="connsiteX24" fmla="*/ 293564 w 607623"/>
              <a:gd name="connsiteY24" fmla="*/ 231412 h 464725"/>
              <a:gd name="connsiteX25" fmla="*/ 324894 w 607623"/>
              <a:gd name="connsiteY25" fmla="*/ 210972 h 464725"/>
              <a:gd name="connsiteX26" fmla="*/ 387644 w 607623"/>
              <a:gd name="connsiteY26" fmla="*/ 170270 h 464725"/>
              <a:gd name="connsiteX27" fmla="*/ 419152 w 607623"/>
              <a:gd name="connsiteY27" fmla="*/ 150007 h 464725"/>
              <a:gd name="connsiteX28" fmla="*/ 450660 w 607623"/>
              <a:gd name="connsiteY28" fmla="*/ 129834 h 464725"/>
              <a:gd name="connsiteX29" fmla="*/ 482168 w 607623"/>
              <a:gd name="connsiteY29" fmla="*/ 109660 h 464725"/>
              <a:gd name="connsiteX30" fmla="*/ 490357 w 607623"/>
              <a:gd name="connsiteY30" fmla="*/ 104417 h 464725"/>
              <a:gd name="connsiteX31" fmla="*/ 589766 w 607623"/>
              <a:gd name="connsiteY31" fmla="*/ 821 h 464725"/>
              <a:gd name="connsiteX32" fmla="*/ 606764 w 607623"/>
              <a:gd name="connsiteY32" fmla="*/ 30602 h 464725"/>
              <a:gd name="connsiteX33" fmla="*/ 493814 w 607623"/>
              <a:gd name="connsiteY33" fmla="*/ 446070 h 464725"/>
              <a:gd name="connsiteX34" fmla="*/ 471563 w 607623"/>
              <a:gd name="connsiteY34" fmla="*/ 458334 h 464725"/>
              <a:gd name="connsiteX35" fmla="*/ 291147 w 607623"/>
              <a:gd name="connsiteY35" fmla="*/ 403679 h 464725"/>
              <a:gd name="connsiteX36" fmla="*/ 257057 w 607623"/>
              <a:gd name="connsiteY36" fmla="*/ 387771 h 464725"/>
              <a:gd name="connsiteX37" fmla="*/ 282157 w 607623"/>
              <a:gd name="connsiteY37" fmla="*/ 360844 h 464725"/>
              <a:gd name="connsiteX38" fmla="*/ 324168 w 607623"/>
              <a:gd name="connsiteY38" fmla="*/ 315786 h 464725"/>
              <a:gd name="connsiteX39" fmla="*/ 366446 w 607623"/>
              <a:gd name="connsiteY39" fmla="*/ 270818 h 464725"/>
              <a:gd name="connsiteX40" fmla="*/ 387541 w 607623"/>
              <a:gd name="connsiteY40" fmla="*/ 248423 h 464725"/>
              <a:gd name="connsiteX41" fmla="*/ 408813 w 607623"/>
              <a:gd name="connsiteY41" fmla="*/ 226028 h 464725"/>
              <a:gd name="connsiteX42" fmla="*/ 451180 w 607623"/>
              <a:gd name="connsiteY42" fmla="*/ 181326 h 464725"/>
              <a:gd name="connsiteX43" fmla="*/ 493725 w 607623"/>
              <a:gd name="connsiteY43" fmla="*/ 136713 h 464725"/>
              <a:gd name="connsiteX44" fmla="*/ 536360 w 607623"/>
              <a:gd name="connsiteY44" fmla="*/ 92189 h 464725"/>
              <a:gd name="connsiteX45" fmla="*/ 579083 w 607623"/>
              <a:gd name="connsiteY45" fmla="*/ 47843 h 464725"/>
              <a:gd name="connsiteX46" fmla="*/ 579172 w 607623"/>
              <a:gd name="connsiteY46" fmla="*/ 47754 h 464725"/>
              <a:gd name="connsiteX47" fmla="*/ 580596 w 607623"/>
              <a:gd name="connsiteY47" fmla="*/ 33090 h 464725"/>
              <a:gd name="connsiteX48" fmla="*/ 564130 w 607623"/>
              <a:gd name="connsiteY48" fmla="*/ 29447 h 464725"/>
              <a:gd name="connsiteX49" fmla="*/ 501024 w 607623"/>
              <a:gd name="connsiteY49" fmla="*/ 69794 h 464725"/>
              <a:gd name="connsiteX50" fmla="*/ 469516 w 607623"/>
              <a:gd name="connsiteY50" fmla="*/ 89878 h 464725"/>
              <a:gd name="connsiteX51" fmla="*/ 437918 w 607623"/>
              <a:gd name="connsiteY51" fmla="*/ 109874 h 464725"/>
              <a:gd name="connsiteX52" fmla="*/ 406232 w 607623"/>
              <a:gd name="connsiteY52" fmla="*/ 129870 h 464725"/>
              <a:gd name="connsiteX53" fmla="*/ 374635 w 607623"/>
              <a:gd name="connsiteY53" fmla="*/ 149866 h 464725"/>
              <a:gd name="connsiteX54" fmla="*/ 311173 w 607623"/>
              <a:gd name="connsiteY54" fmla="*/ 189502 h 464725"/>
              <a:gd name="connsiteX55" fmla="*/ 279309 w 607623"/>
              <a:gd name="connsiteY55" fmla="*/ 209231 h 464725"/>
              <a:gd name="connsiteX56" fmla="*/ 247533 w 607623"/>
              <a:gd name="connsiteY56" fmla="*/ 228871 h 464725"/>
              <a:gd name="connsiteX57" fmla="*/ 215669 w 607623"/>
              <a:gd name="connsiteY57" fmla="*/ 248512 h 464725"/>
              <a:gd name="connsiteX58" fmla="*/ 183716 w 607623"/>
              <a:gd name="connsiteY58" fmla="*/ 267974 h 464725"/>
              <a:gd name="connsiteX59" fmla="*/ 151673 w 607623"/>
              <a:gd name="connsiteY59" fmla="*/ 287437 h 464725"/>
              <a:gd name="connsiteX60" fmla="*/ 119631 w 607623"/>
              <a:gd name="connsiteY60" fmla="*/ 306722 h 464725"/>
              <a:gd name="connsiteX61" fmla="*/ 85453 w 607623"/>
              <a:gd name="connsiteY61" fmla="*/ 327073 h 464725"/>
              <a:gd name="connsiteX62" fmla="*/ 13268 w 607623"/>
              <a:gd name="connsiteY62" fmla="*/ 308233 h 464725"/>
              <a:gd name="connsiteX63" fmla="*/ 10064 w 607623"/>
              <a:gd name="connsiteY63" fmla="*/ 275173 h 464725"/>
              <a:gd name="connsiteX64" fmla="*/ 560836 w 607623"/>
              <a:gd name="connsiteY64" fmla="*/ 8118 h 464725"/>
              <a:gd name="connsiteX65" fmla="*/ 576768 w 607623"/>
              <a:gd name="connsiteY65" fmla="*/ 1008 h 464725"/>
              <a:gd name="connsiteX66" fmla="*/ 589766 w 607623"/>
              <a:gd name="connsiteY66" fmla="*/ 821 h 4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7623" h="464725">
                <a:moveTo>
                  <a:pt x="490357" y="104417"/>
                </a:moveTo>
                <a:lnTo>
                  <a:pt x="475760" y="119347"/>
                </a:lnTo>
                <a:lnTo>
                  <a:pt x="432503" y="163249"/>
                </a:lnTo>
                <a:lnTo>
                  <a:pt x="389157" y="207062"/>
                </a:lnTo>
                <a:lnTo>
                  <a:pt x="367439" y="229013"/>
                </a:lnTo>
                <a:lnTo>
                  <a:pt x="345722" y="250786"/>
                </a:lnTo>
                <a:lnTo>
                  <a:pt x="302197" y="294421"/>
                </a:lnTo>
                <a:lnTo>
                  <a:pt x="258495" y="337878"/>
                </a:lnTo>
                <a:cubicBezTo>
                  <a:pt x="243898" y="352453"/>
                  <a:pt x="229212" y="366761"/>
                  <a:pt x="214615" y="381247"/>
                </a:cubicBezTo>
                <a:cubicBezTo>
                  <a:pt x="213369" y="382491"/>
                  <a:pt x="212212" y="384002"/>
                  <a:pt x="211322" y="385690"/>
                </a:cubicBezTo>
                <a:cubicBezTo>
                  <a:pt x="206872" y="394311"/>
                  <a:pt x="210343" y="404886"/>
                  <a:pt x="218976" y="409330"/>
                </a:cubicBezTo>
                <a:lnTo>
                  <a:pt x="219600" y="409596"/>
                </a:lnTo>
                <a:lnTo>
                  <a:pt x="220846" y="410218"/>
                </a:lnTo>
                <a:cubicBezTo>
                  <a:pt x="220223" y="410929"/>
                  <a:pt x="220045" y="411374"/>
                  <a:pt x="220490" y="411551"/>
                </a:cubicBezTo>
                <a:lnTo>
                  <a:pt x="227877" y="413862"/>
                </a:lnTo>
                <a:lnTo>
                  <a:pt x="247370" y="423816"/>
                </a:lnTo>
                <a:lnTo>
                  <a:pt x="206249" y="459275"/>
                </a:lnTo>
                <a:cubicBezTo>
                  <a:pt x="195390" y="468606"/>
                  <a:pt x="178657" y="465584"/>
                  <a:pt x="171803" y="453054"/>
                </a:cubicBezTo>
                <a:lnTo>
                  <a:pt x="115373" y="349965"/>
                </a:lnTo>
                <a:cubicBezTo>
                  <a:pt x="122761" y="344899"/>
                  <a:pt x="130148" y="339833"/>
                  <a:pt x="137625" y="334857"/>
                </a:cubicBezTo>
                <a:lnTo>
                  <a:pt x="168688" y="313972"/>
                </a:lnTo>
                <a:cubicBezTo>
                  <a:pt x="179013" y="306952"/>
                  <a:pt x="189426" y="300109"/>
                  <a:pt x="199840" y="293177"/>
                </a:cubicBezTo>
                <a:lnTo>
                  <a:pt x="230992" y="272470"/>
                </a:lnTo>
                <a:cubicBezTo>
                  <a:pt x="241406" y="265538"/>
                  <a:pt x="251820" y="258784"/>
                  <a:pt x="262234" y="251941"/>
                </a:cubicBezTo>
                <a:lnTo>
                  <a:pt x="293564" y="231412"/>
                </a:lnTo>
                <a:cubicBezTo>
                  <a:pt x="303978" y="224569"/>
                  <a:pt x="314391" y="217726"/>
                  <a:pt x="324894" y="210972"/>
                </a:cubicBezTo>
                <a:lnTo>
                  <a:pt x="387644" y="170270"/>
                </a:lnTo>
                <a:cubicBezTo>
                  <a:pt x="398146" y="163427"/>
                  <a:pt x="408649" y="156761"/>
                  <a:pt x="419152" y="150007"/>
                </a:cubicBezTo>
                <a:lnTo>
                  <a:pt x="450660" y="129834"/>
                </a:lnTo>
                <a:lnTo>
                  <a:pt x="482168" y="109660"/>
                </a:lnTo>
                <a:cubicBezTo>
                  <a:pt x="484839" y="107883"/>
                  <a:pt x="487598" y="106194"/>
                  <a:pt x="490357" y="104417"/>
                </a:cubicBezTo>
                <a:close/>
                <a:moveTo>
                  <a:pt x="589766" y="821"/>
                </a:moveTo>
                <a:cubicBezTo>
                  <a:pt x="601891" y="4124"/>
                  <a:pt x="610435" y="16939"/>
                  <a:pt x="606764" y="30602"/>
                </a:cubicBezTo>
                <a:lnTo>
                  <a:pt x="493814" y="446070"/>
                </a:lnTo>
                <a:cubicBezTo>
                  <a:pt x="491233" y="455757"/>
                  <a:pt x="481086" y="461267"/>
                  <a:pt x="471563" y="458334"/>
                </a:cubicBezTo>
                <a:lnTo>
                  <a:pt x="291147" y="403679"/>
                </a:lnTo>
                <a:lnTo>
                  <a:pt x="257057" y="387771"/>
                </a:lnTo>
                <a:cubicBezTo>
                  <a:pt x="265424" y="378795"/>
                  <a:pt x="273790" y="369820"/>
                  <a:pt x="282157" y="360844"/>
                </a:cubicBezTo>
                <a:lnTo>
                  <a:pt x="324168" y="315786"/>
                </a:lnTo>
                <a:lnTo>
                  <a:pt x="366446" y="270818"/>
                </a:lnTo>
                <a:lnTo>
                  <a:pt x="387541" y="248423"/>
                </a:lnTo>
                <a:lnTo>
                  <a:pt x="408813" y="226028"/>
                </a:lnTo>
                <a:lnTo>
                  <a:pt x="451180" y="181326"/>
                </a:lnTo>
                <a:lnTo>
                  <a:pt x="493725" y="136713"/>
                </a:lnTo>
                <a:lnTo>
                  <a:pt x="536360" y="92189"/>
                </a:lnTo>
                <a:cubicBezTo>
                  <a:pt x="550512" y="77348"/>
                  <a:pt x="564842" y="62595"/>
                  <a:pt x="579083" y="47843"/>
                </a:cubicBezTo>
                <a:lnTo>
                  <a:pt x="579172" y="47754"/>
                </a:lnTo>
                <a:cubicBezTo>
                  <a:pt x="582910" y="43844"/>
                  <a:pt x="583622" y="37800"/>
                  <a:pt x="580596" y="33090"/>
                </a:cubicBezTo>
                <a:cubicBezTo>
                  <a:pt x="577036" y="27492"/>
                  <a:pt x="569648" y="25892"/>
                  <a:pt x="564130" y="29447"/>
                </a:cubicBezTo>
                <a:lnTo>
                  <a:pt x="501024" y="69794"/>
                </a:lnTo>
                <a:cubicBezTo>
                  <a:pt x="490521" y="76459"/>
                  <a:pt x="480018" y="83213"/>
                  <a:pt x="469516" y="89878"/>
                </a:cubicBezTo>
                <a:lnTo>
                  <a:pt x="437918" y="109874"/>
                </a:lnTo>
                <a:lnTo>
                  <a:pt x="406232" y="129870"/>
                </a:lnTo>
                <a:cubicBezTo>
                  <a:pt x="395729" y="136535"/>
                  <a:pt x="385226" y="143289"/>
                  <a:pt x="374635" y="149866"/>
                </a:cubicBezTo>
                <a:lnTo>
                  <a:pt x="311173" y="189502"/>
                </a:lnTo>
                <a:cubicBezTo>
                  <a:pt x="300581" y="196167"/>
                  <a:pt x="289990" y="202655"/>
                  <a:pt x="279309" y="209231"/>
                </a:cubicBezTo>
                <a:lnTo>
                  <a:pt x="247533" y="228871"/>
                </a:lnTo>
                <a:cubicBezTo>
                  <a:pt x="236853" y="235448"/>
                  <a:pt x="226261" y="242024"/>
                  <a:pt x="215669" y="248512"/>
                </a:cubicBezTo>
                <a:lnTo>
                  <a:pt x="183716" y="267974"/>
                </a:lnTo>
                <a:cubicBezTo>
                  <a:pt x="173035" y="274462"/>
                  <a:pt x="162354" y="280949"/>
                  <a:pt x="151673" y="287437"/>
                </a:cubicBezTo>
                <a:lnTo>
                  <a:pt x="119631" y="306722"/>
                </a:lnTo>
                <a:cubicBezTo>
                  <a:pt x="108238" y="313476"/>
                  <a:pt x="96845" y="320319"/>
                  <a:pt x="85453" y="327073"/>
                </a:cubicBezTo>
                <a:lnTo>
                  <a:pt x="13268" y="308233"/>
                </a:lnTo>
                <a:cubicBezTo>
                  <a:pt x="-2753" y="304056"/>
                  <a:pt x="-4800" y="282282"/>
                  <a:pt x="10064" y="275173"/>
                </a:cubicBezTo>
                <a:lnTo>
                  <a:pt x="560836" y="8118"/>
                </a:lnTo>
                <a:cubicBezTo>
                  <a:pt x="566800" y="4652"/>
                  <a:pt x="572140" y="2341"/>
                  <a:pt x="576768" y="1008"/>
                </a:cubicBezTo>
                <a:cubicBezTo>
                  <a:pt x="581285" y="-325"/>
                  <a:pt x="585725" y="-280"/>
                  <a:pt x="589766" y="821"/>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矩形 25">
            <a:extLst>
              <a:ext uri="{FF2B5EF4-FFF2-40B4-BE49-F238E27FC236}">
                <a16:creationId xmlns:a16="http://schemas.microsoft.com/office/drawing/2014/main" id="{5D4D324B-EA65-402C-9096-ECBB3370D23F}"/>
              </a:ext>
            </a:extLst>
          </p:cNvPr>
          <p:cNvSpPr/>
          <p:nvPr/>
        </p:nvSpPr>
        <p:spPr>
          <a:xfrm>
            <a:off x="0" y="640080"/>
            <a:ext cx="873760" cy="3759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a:extLst>
              <a:ext uri="{FF2B5EF4-FFF2-40B4-BE49-F238E27FC236}">
                <a16:creationId xmlns:a16="http://schemas.microsoft.com/office/drawing/2014/main" id="{7697FAF7-87C1-4944-BF41-AD77B5D1F7D5}"/>
              </a:ext>
            </a:extLst>
          </p:cNvPr>
          <p:cNvSpPr txBox="1"/>
          <p:nvPr/>
        </p:nvSpPr>
        <p:spPr>
          <a:xfrm>
            <a:off x="873760" y="535652"/>
            <a:ext cx="2042160" cy="584775"/>
          </a:xfrm>
          <a:prstGeom prst="rect">
            <a:avLst/>
          </a:prstGeom>
          <a:noFill/>
        </p:spPr>
        <p:txBody>
          <a:bodyPr wrap="square" rtlCol="0">
            <a:spAutoFit/>
          </a:bodyPr>
          <a:lstStyle/>
          <a:p>
            <a:pPr algn="ctr"/>
            <a:r>
              <a:rPr lang="zh-CN" altLang="en-US" sz="3200" b="1" dirty="0">
                <a:latin typeface="微软雅黑" panose="020B0503020204020204" pitchFamily="34" charset="-122"/>
                <a:ea typeface="微软雅黑" panose="020B0503020204020204" pitchFamily="34" charset="-122"/>
              </a:rPr>
              <a:t>学习规划</a:t>
            </a:r>
          </a:p>
        </p:txBody>
      </p:sp>
    </p:spTree>
    <p:extLst>
      <p:ext uri="{BB962C8B-B14F-4D97-AF65-F5344CB8AC3E}">
        <p14:creationId xmlns:p14="http://schemas.microsoft.com/office/powerpoint/2010/main" val="309672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40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anim calcmode="lin" valueType="num">
                                      <p:cBhvr>
                                        <p:cTn id="8" dur="750" fill="hold"/>
                                        <p:tgtEl>
                                          <p:spTgt spid="22"/>
                                        </p:tgtEl>
                                        <p:attrNameLst>
                                          <p:attrName>ppt_x</p:attrName>
                                        </p:attrNameLst>
                                      </p:cBhvr>
                                      <p:tavLst>
                                        <p:tav tm="0">
                                          <p:val>
                                            <p:strVal val="#ppt_x"/>
                                          </p:val>
                                        </p:tav>
                                        <p:tav tm="100000">
                                          <p:val>
                                            <p:strVal val="#ppt_x"/>
                                          </p:val>
                                        </p:tav>
                                      </p:tavLst>
                                    </p:anim>
                                    <p:anim calcmode="lin" valueType="num">
                                      <p:cBhvr>
                                        <p:cTn id="9" dur="750" fill="hold"/>
                                        <p:tgtEl>
                                          <p:spTgt spid="22"/>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80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750"/>
                                        <p:tgtEl>
                                          <p:spTgt spid="18"/>
                                        </p:tgtEl>
                                      </p:cBhvr>
                                    </p:animEffect>
                                  </p:childTnLst>
                                </p:cTn>
                              </p:par>
                              <p:par>
                                <p:cTn id="13" presetID="12" presetClass="entr" presetSubtype="1" fill="hold" nodeType="withEffect">
                                  <p:stCondLst>
                                    <p:cond delay="12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750"/>
                                        <p:tgtEl>
                                          <p:spTgt spid="2"/>
                                        </p:tgtEl>
                                        <p:attrNameLst>
                                          <p:attrName>ppt_y</p:attrName>
                                        </p:attrNameLst>
                                      </p:cBhvr>
                                      <p:tavLst>
                                        <p:tav tm="0">
                                          <p:val>
                                            <p:strVal val="#ppt_y-#ppt_h*1.125000"/>
                                          </p:val>
                                        </p:tav>
                                        <p:tav tm="100000">
                                          <p:val>
                                            <p:strVal val="#ppt_y"/>
                                          </p:val>
                                        </p:tav>
                                      </p:tavLst>
                                    </p:anim>
                                    <p:animEffect transition="in" filter="wipe(down)">
                                      <p:cBhvr>
                                        <p:cTn id="16" dur="750"/>
                                        <p:tgtEl>
                                          <p:spTgt spid="2"/>
                                        </p:tgtEl>
                                      </p:cBhvr>
                                    </p:animEffect>
                                  </p:childTnLst>
                                </p:cTn>
                              </p:par>
                              <p:par>
                                <p:cTn id="17" presetID="42" presetClass="entr" presetSubtype="0" fill="hold" grpId="0" nodeType="withEffect">
                                  <p:stCondLst>
                                    <p:cond delay="160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750"/>
                                        <p:tgtEl>
                                          <p:spTgt spid="23"/>
                                        </p:tgtEl>
                                      </p:cBhvr>
                                    </p:animEffect>
                                    <p:anim calcmode="lin" valueType="num">
                                      <p:cBhvr>
                                        <p:cTn id="20" dur="750" fill="hold"/>
                                        <p:tgtEl>
                                          <p:spTgt spid="23"/>
                                        </p:tgtEl>
                                        <p:attrNameLst>
                                          <p:attrName>ppt_x</p:attrName>
                                        </p:attrNameLst>
                                      </p:cBhvr>
                                      <p:tavLst>
                                        <p:tav tm="0">
                                          <p:val>
                                            <p:strVal val="#ppt_x"/>
                                          </p:val>
                                        </p:tav>
                                        <p:tav tm="100000">
                                          <p:val>
                                            <p:strVal val="#ppt_x"/>
                                          </p:val>
                                        </p:tav>
                                      </p:tavLst>
                                    </p:anim>
                                    <p:anim calcmode="lin" valueType="num">
                                      <p:cBhvr>
                                        <p:cTn id="21" dur="750" fill="hold"/>
                                        <p:tgtEl>
                                          <p:spTgt spid="23"/>
                                        </p:tgtEl>
                                        <p:attrNameLst>
                                          <p:attrName>ppt_y</p:attrName>
                                        </p:attrNameLst>
                                      </p:cBhvr>
                                      <p:tavLst>
                                        <p:tav tm="0">
                                          <p:val>
                                            <p:strVal val="#ppt_y+.1"/>
                                          </p:val>
                                        </p:tav>
                                        <p:tav tm="100000">
                                          <p:val>
                                            <p:strVal val="#ppt_y"/>
                                          </p:val>
                                        </p:tav>
                                      </p:tavLst>
                                    </p:anim>
                                  </p:childTnLst>
                                </p:cTn>
                              </p:par>
                              <p:par>
                                <p:cTn id="22" presetID="22" presetClass="entr" presetSubtype="8" fill="hold" grpId="0" nodeType="withEffect">
                                  <p:stCondLst>
                                    <p:cond delay="200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750"/>
                                        <p:tgtEl>
                                          <p:spTgt spid="19"/>
                                        </p:tgtEl>
                                      </p:cBhvr>
                                    </p:animEffect>
                                  </p:childTnLst>
                                </p:cTn>
                              </p:par>
                              <p:par>
                                <p:cTn id="25" presetID="12" presetClass="entr" presetSubtype="1" fill="hold" nodeType="withEffect">
                                  <p:stCondLst>
                                    <p:cond delay="240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750"/>
                                        <p:tgtEl>
                                          <p:spTgt spid="6"/>
                                        </p:tgtEl>
                                        <p:attrNameLst>
                                          <p:attrName>ppt_y</p:attrName>
                                        </p:attrNameLst>
                                      </p:cBhvr>
                                      <p:tavLst>
                                        <p:tav tm="0">
                                          <p:val>
                                            <p:strVal val="#ppt_y-#ppt_h*1.125000"/>
                                          </p:val>
                                        </p:tav>
                                        <p:tav tm="100000">
                                          <p:val>
                                            <p:strVal val="#ppt_y"/>
                                          </p:val>
                                        </p:tav>
                                      </p:tavLst>
                                    </p:anim>
                                    <p:animEffect transition="in" filter="wipe(down)">
                                      <p:cBhvr>
                                        <p:cTn id="28" dur="750"/>
                                        <p:tgtEl>
                                          <p:spTgt spid="6"/>
                                        </p:tgtEl>
                                      </p:cBhvr>
                                    </p:animEffect>
                                  </p:childTnLst>
                                </p:cTn>
                              </p:par>
                              <p:par>
                                <p:cTn id="29" presetID="42" presetClass="entr" presetSubtype="0" fill="hold" grpId="0" nodeType="withEffect">
                                  <p:stCondLst>
                                    <p:cond delay="280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750"/>
                                        <p:tgtEl>
                                          <p:spTgt spid="24"/>
                                        </p:tgtEl>
                                      </p:cBhvr>
                                    </p:animEffect>
                                    <p:anim calcmode="lin" valueType="num">
                                      <p:cBhvr>
                                        <p:cTn id="32" dur="750" fill="hold"/>
                                        <p:tgtEl>
                                          <p:spTgt spid="24"/>
                                        </p:tgtEl>
                                        <p:attrNameLst>
                                          <p:attrName>ppt_x</p:attrName>
                                        </p:attrNameLst>
                                      </p:cBhvr>
                                      <p:tavLst>
                                        <p:tav tm="0">
                                          <p:val>
                                            <p:strVal val="#ppt_x"/>
                                          </p:val>
                                        </p:tav>
                                        <p:tav tm="100000">
                                          <p:val>
                                            <p:strVal val="#ppt_x"/>
                                          </p:val>
                                        </p:tav>
                                      </p:tavLst>
                                    </p:anim>
                                    <p:anim calcmode="lin" valueType="num">
                                      <p:cBhvr>
                                        <p:cTn id="33" dur="750" fill="hold"/>
                                        <p:tgtEl>
                                          <p:spTgt spid="24"/>
                                        </p:tgtEl>
                                        <p:attrNameLst>
                                          <p:attrName>ppt_y</p:attrName>
                                        </p:attrNameLst>
                                      </p:cBhvr>
                                      <p:tavLst>
                                        <p:tav tm="0">
                                          <p:val>
                                            <p:strVal val="#ppt_y+.1"/>
                                          </p:val>
                                        </p:tav>
                                        <p:tav tm="100000">
                                          <p:val>
                                            <p:strVal val="#ppt_y"/>
                                          </p:val>
                                        </p:tav>
                                      </p:tavLst>
                                    </p:anim>
                                  </p:childTnLst>
                                </p:cTn>
                              </p:par>
                              <p:par>
                                <p:cTn id="34" presetID="22" presetClass="entr" presetSubtype="8" fill="hold" grpId="0" nodeType="withEffect">
                                  <p:stCondLst>
                                    <p:cond delay="3200"/>
                                  </p:stCondLst>
                                  <p:childTnLst>
                                    <p:set>
                                      <p:cBhvr>
                                        <p:cTn id="35" dur="1" fill="hold">
                                          <p:stCondLst>
                                            <p:cond delay="0"/>
                                          </p:stCondLst>
                                        </p:cTn>
                                        <p:tgtEl>
                                          <p:spTgt spid="20"/>
                                        </p:tgtEl>
                                        <p:attrNameLst>
                                          <p:attrName>style.visibility</p:attrName>
                                        </p:attrNameLst>
                                      </p:cBhvr>
                                      <p:to>
                                        <p:strVal val="visible"/>
                                      </p:to>
                                    </p:set>
                                    <p:animEffect transition="in" filter="wipe(left)">
                                      <p:cBhvr>
                                        <p:cTn id="36" dur="750"/>
                                        <p:tgtEl>
                                          <p:spTgt spid="20"/>
                                        </p:tgtEl>
                                      </p:cBhvr>
                                    </p:animEffect>
                                  </p:childTnLst>
                                </p:cTn>
                              </p:par>
                              <p:par>
                                <p:cTn id="37" presetID="12" presetClass="entr" presetSubtype="1" fill="hold" nodeType="withEffect">
                                  <p:stCondLst>
                                    <p:cond delay="360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750"/>
                                        <p:tgtEl>
                                          <p:spTgt spid="10"/>
                                        </p:tgtEl>
                                        <p:attrNameLst>
                                          <p:attrName>ppt_y</p:attrName>
                                        </p:attrNameLst>
                                      </p:cBhvr>
                                      <p:tavLst>
                                        <p:tav tm="0">
                                          <p:val>
                                            <p:strVal val="#ppt_y-#ppt_h*1.125000"/>
                                          </p:val>
                                        </p:tav>
                                        <p:tav tm="100000">
                                          <p:val>
                                            <p:strVal val="#ppt_y"/>
                                          </p:val>
                                        </p:tav>
                                      </p:tavLst>
                                    </p:anim>
                                    <p:animEffect transition="in" filter="wipe(down)">
                                      <p:cBhvr>
                                        <p:cTn id="40" dur="750"/>
                                        <p:tgtEl>
                                          <p:spTgt spid="10"/>
                                        </p:tgtEl>
                                      </p:cBhvr>
                                    </p:animEffect>
                                  </p:childTnLst>
                                </p:cTn>
                              </p:par>
                              <p:par>
                                <p:cTn id="41" presetID="42" presetClass="entr" presetSubtype="0" fill="hold" grpId="0" nodeType="withEffect">
                                  <p:stCondLst>
                                    <p:cond delay="400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750"/>
                                        <p:tgtEl>
                                          <p:spTgt spid="25"/>
                                        </p:tgtEl>
                                      </p:cBhvr>
                                    </p:animEffect>
                                    <p:anim calcmode="lin" valueType="num">
                                      <p:cBhvr>
                                        <p:cTn id="44" dur="750" fill="hold"/>
                                        <p:tgtEl>
                                          <p:spTgt spid="25"/>
                                        </p:tgtEl>
                                        <p:attrNameLst>
                                          <p:attrName>ppt_x</p:attrName>
                                        </p:attrNameLst>
                                      </p:cBhvr>
                                      <p:tavLst>
                                        <p:tav tm="0">
                                          <p:val>
                                            <p:strVal val="#ppt_x"/>
                                          </p:val>
                                        </p:tav>
                                        <p:tav tm="100000">
                                          <p:val>
                                            <p:strVal val="#ppt_x"/>
                                          </p:val>
                                        </p:tav>
                                      </p:tavLst>
                                    </p:anim>
                                    <p:anim calcmode="lin" valueType="num">
                                      <p:cBhvr>
                                        <p:cTn id="45" dur="750" fill="hold"/>
                                        <p:tgtEl>
                                          <p:spTgt spid="25"/>
                                        </p:tgtEl>
                                        <p:attrNameLst>
                                          <p:attrName>ppt_y</p:attrName>
                                        </p:attrNameLst>
                                      </p:cBhvr>
                                      <p:tavLst>
                                        <p:tav tm="0">
                                          <p:val>
                                            <p:strVal val="#ppt_y+.1"/>
                                          </p:val>
                                        </p:tav>
                                        <p:tav tm="100000">
                                          <p:val>
                                            <p:strVal val="#ppt_y"/>
                                          </p:val>
                                        </p:tav>
                                      </p:tavLst>
                                    </p:anim>
                                  </p:childTnLst>
                                </p:cTn>
                              </p:par>
                              <p:par>
                                <p:cTn id="46" presetID="22" presetClass="entr" presetSubtype="8" fill="hold" grpId="0" nodeType="withEffect">
                                  <p:stCondLst>
                                    <p:cond delay="4400"/>
                                  </p:stCondLst>
                                  <p:childTnLst>
                                    <p:set>
                                      <p:cBhvr>
                                        <p:cTn id="47" dur="1" fill="hold">
                                          <p:stCondLst>
                                            <p:cond delay="0"/>
                                          </p:stCondLst>
                                        </p:cTn>
                                        <p:tgtEl>
                                          <p:spTgt spid="21"/>
                                        </p:tgtEl>
                                        <p:attrNameLst>
                                          <p:attrName>style.visibility</p:attrName>
                                        </p:attrNameLst>
                                      </p:cBhvr>
                                      <p:to>
                                        <p:strVal val="visible"/>
                                      </p:to>
                                    </p:set>
                                    <p:animEffect transition="in" filter="wipe(left)">
                                      <p:cBhvr>
                                        <p:cTn id="48" dur="750"/>
                                        <p:tgtEl>
                                          <p:spTgt spid="21"/>
                                        </p:tgtEl>
                                      </p:cBhvr>
                                    </p:animEffect>
                                  </p:childTnLst>
                                </p:cTn>
                              </p:par>
                              <p:par>
                                <p:cTn id="49" presetID="12" presetClass="entr" presetSubtype="1" fill="hold" nodeType="withEffect">
                                  <p:stCondLst>
                                    <p:cond delay="480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750"/>
                                        <p:tgtEl>
                                          <p:spTgt spid="14"/>
                                        </p:tgtEl>
                                        <p:attrNameLst>
                                          <p:attrName>ppt_y</p:attrName>
                                        </p:attrNameLst>
                                      </p:cBhvr>
                                      <p:tavLst>
                                        <p:tav tm="0">
                                          <p:val>
                                            <p:strVal val="#ppt_y-#ppt_h*1.125000"/>
                                          </p:val>
                                        </p:tav>
                                        <p:tav tm="100000">
                                          <p:val>
                                            <p:strVal val="#ppt_y"/>
                                          </p:val>
                                        </p:tav>
                                      </p:tavLst>
                                    </p:anim>
                                    <p:animEffect transition="in" filter="wipe(down)">
                                      <p:cBhvr>
                                        <p:cTn id="5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33221850-4BB0-4F04-8DE5-9CE99F8575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2758" y="3935020"/>
            <a:ext cx="2552727" cy="1439999"/>
          </a:xfrm>
          <a:prstGeom prst="rect">
            <a:avLst/>
          </a:prstGeom>
        </p:spPr>
      </p:pic>
      <p:pic>
        <p:nvPicPr>
          <p:cNvPr id="7" name="图片 6">
            <a:extLst>
              <a:ext uri="{FF2B5EF4-FFF2-40B4-BE49-F238E27FC236}">
                <a16:creationId xmlns:a16="http://schemas.microsoft.com/office/drawing/2014/main" id="{BFA11814-0729-4111-9DBC-6B51AAE71F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79" y="2276341"/>
            <a:ext cx="2552727" cy="1440000"/>
          </a:xfrm>
          <a:prstGeom prst="rect">
            <a:avLst/>
          </a:prstGeom>
        </p:spPr>
      </p:pic>
      <p:pic>
        <p:nvPicPr>
          <p:cNvPr id="11" name="图片 10">
            <a:extLst>
              <a:ext uri="{FF2B5EF4-FFF2-40B4-BE49-F238E27FC236}">
                <a16:creationId xmlns:a16="http://schemas.microsoft.com/office/drawing/2014/main" id="{67EBB01D-C133-477B-8CD5-766F0719AC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77210" y="3935020"/>
            <a:ext cx="2552727" cy="1440000"/>
          </a:xfrm>
          <a:prstGeom prst="rect">
            <a:avLst/>
          </a:prstGeom>
        </p:spPr>
      </p:pic>
      <p:sp>
        <p:nvSpPr>
          <p:cNvPr id="12" name="矩形 11">
            <a:extLst>
              <a:ext uri="{FF2B5EF4-FFF2-40B4-BE49-F238E27FC236}">
                <a16:creationId xmlns:a16="http://schemas.microsoft.com/office/drawing/2014/main" id="{486AF099-39C3-4463-9D0B-CDE00EDA8A78}"/>
              </a:ext>
            </a:extLst>
          </p:cNvPr>
          <p:cNvSpPr/>
          <p:nvPr/>
        </p:nvSpPr>
        <p:spPr>
          <a:xfrm>
            <a:off x="0" y="640080"/>
            <a:ext cx="873760" cy="3759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FBEE913A-BCA3-40EA-B2E9-6984EBA65972}"/>
              </a:ext>
            </a:extLst>
          </p:cNvPr>
          <p:cNvSpPr txBox="1"/>
          <p:nvPr/>
        </p:nvSpPr>
        <p:spPr>
          <a:xfrm>
            <a:off x="873760" y="535652"/>
            <a:ext cx="2042160" cy="584775"/>
          </a:xfrm>
          <a:prstGeom prst="rect">
            <a:avLst/>
          </a:prstGeom>
          <a:noFill/>
        </p:spPr>
        <p:txBody>
          <a:bodyPr wrap="square" rtlCol="0">
            <a:spAutoFit/>
          </a:bodyPr>
          <a:lstStyle/>
          <a:p>
            <a:pPr algn="ctr"/>
            <a:r>
              <a:rPr lang="zh-CN" altLang="en-US" sz="3200" b="1" dirty="0">
                <a:latin typeface="微软雅黑" panose="020B0503020204020204" pitchFamily="34" charset="-122"/>
                <a:ea typeface="微软雅黑" panose="020B0503020204020204" pitchFamily="34" charset="-122"/>
              </a:rPr>
              <a:t>课程学习</a:t>
            </a:r>
          </a:p>
        </p:txBody>
      </p:sp>
      <p:pic>
        <p:nvPicPr>
          <p:cNvPr id="19" name="图片 18">
            <a:extLst>
              <a:ext uri="{FF2B5EF4-FFF2-40B4-BE49-F238E27FC236}">
                <a16:creationId xmlns:a16="http://schemas.microsoft.com/office/drawing/2014/main" id="{8C121390-C773-40B4-B7A3-3E38D23A37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77210" y="3935019"/>
            <a:ext cx="2552727" cy="1440000"/>
          </a:xfrm>
          <a:prstGeom prst="rect">
            <a:avLst/>
          </a:prstGeom>
        </p:spPr>
      </p:pic>
      <p:sp>
        <p:nvSpPr>
          <p:cNvPr id="20" name="矩形 19">
            <a:extLst>
              <a:ext uri="{FF2B5EF4-FFF2-40B4-BE49-F238E27FC236}">
                <a16:creationId xmlns:a16="http://schemas.microsoft.com/office/drawing/2014/main" id="{DF82FC26-003E-485A-89CD-8A706A1F268A}"/>
              </a:ext>
            </a:extLst>
          </p:cNvPr>
          <p:cNvSpPr/>
          <p:nvPr/>
        </p:nvSpPr>
        <p:spPr>
          <a:xfrm>
            <a:off x="3282760" y="2276341"/>
            <a:ext cx="2552727" cy="144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这个阶段就要对工业传感器要有所了解，如何分类、接线等。</a:t>
            </a:r>
          </a:p>
        </p:txBody>
      </p:sp>
      <p:sp>
        <p:nvSpPr>
          <p:cNvPr id="21" name="矩形 20">
            <a:extLst>
              <a:ext uri="{FF2B5EF4-FFF2-40B4-BE49-F238E27FC236}">
                <a16:creationId xmlns:a16="http://schemas.microsoft.com/office/drawing/2014/main" id="{0F6B6C70-EB0E-4D2E-8E32-953DA2919D12}"/>
              </a:ext>
            </a:extLst>
          </p:cNvPr>
          <p:cNvSpPr/>
          <p:nvPr/>
        </p:nvSpPr>
        <p:spPr>
          <a:xfrm>
            <a:off x="9077210" y="2276341"/>
            <a:ext cx="2552727" cy="144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接地气，纯实操课程</a:t>
            </a:r>
          </a:p>
        </p:txBody>
      </p:sp>
      <p:sp>
        <p:nvSpPr>
          <p:cNvPr id="22" name="矩形 21">
            <a:extLst>
              <a:ext uri="{FF2B5EF4-FFF2-40B4-BE49-F238E27FC236}">
                <a16:creationId xmlns:a16="http://schemas.microsoft.com/office/drawing/2014/main" id="{D9BE294C-FFE7-44EB-B9D5-AD37F74B8B92}"/>
              </a:ext>
            </a:extLst>
          </p:cNvPr>
          <p:cNvSpPr/>
          <p:nvPr/>
        </p:nvSpPr>
        <p:spPr>
          <a:xfrm>
            <a:off x="436880" y="3954245"/>
            <a:ext cx="2552727" cy="14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通俗易懂，无论哪个阶段，都可学习。</a:t>
            </a:r>
          </a:p>
        </p:txBody>
      </p:sp>
      <p:sp>
        <p:nvSpPr>
          <p:cNvPr id="23" name="矩形 22">
            <a:extLst>
              <a:ext uri="{FF2B5EF4-FFF2-40B4-BE49-F238E27FC236}">
                <a16:creationId xmlns:a16="http://schemas.microsoft.com/office/drawing/2014/main" id="{AC8601EE-2A4F-4BD8-A8CB-1524684D86DC}"/>
              </a:ext>
            </a:extLst>
          </p:cNvPr>
          <p:cNvSpPr/>
          <p:nvPr/>
        </p:nvSpPr>
        <p:spPr>
          <a:xfrm>
            <a:off x="6179985" y="3954245"/>
            <a:ext cx="2552727" cy="144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深入浅出带你学习变频器主电路结构、接线、简单的故障排除。</a:t>
            </a:r>
          </a:p>
        </p:txBody>
      </p:sp>
      <p:pic>
        <p:nvPicPr>
          <p:cNvPr id="2" name="图片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79984" y="2276341"/>
            <a:ext cx="2552727" cy="1440000"/>
          </a:xfrm>
          <a:prstGeom prst="rect">
            <a:avLst/>
          </a:prstGeom>
        </p:spPr>
      </p:pic>
    </p:spTree>
    <p:extLst>
      <p:ext uri="{BB962C8B-B14F-4D97-AF65-F5344CB8AC3E}">
        <p14:creationId xmlns:p14="http://schemas.microsoft.com/office/powerpoint/2010/main" val="1795291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38C6E15D-D641-4DDC-ABE1-8B5A219368C3}"/>
              </a:ext>
            </a:extLst>
          </p:cNvPr>
          <p:cNvSpPr/>
          <p:nvPr/>
        </p:nvSpPr>
        <p:spPr>
          <a:xfrm>
            <a:off x="8848725" y="0"/>
            <a:ext cx="3343275" cy="80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F6E7FF9C-4A6E-4103-A7EC-5590C4A1AE95}"/>
              </a:ext>
            </a:extLst>
          </p:cNvPr>
          <p:cNvSpPr txBox="1"/>
          <p:nvPr/>
        </p:nvSpPr>
        <p:spPr>
          <a:xfrm>
            <a:off x="1209040" y="1747520"/>
            <a:ext cx="4053840" cy="3293209"/>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第四部分：最强王者</a:t>
            </a:r>
            <a:endParaRPr lang="en-US" altLang="zh-CN" sz="2800" b="1" dirty="0">
              <a:latin typeface="微软雅黑" panose="020B0503020204020204" pitchFamily="34" charset="-122"/>
              <a:ea typeface="微软雅黑" panose="020B0503020204020204" pitchFamily="34" charset="-122"/>
            </a:endParaRPr>
          </a:p>
          <a:p>
            <a:endParaRPr lang="en-US" altLang="zh-CN" sz="2800" b="1" dirty="0">
              <a:latin typeface="微软雅黑" panose="020B0503020204020204" pitchFamily="34" charset="-122"/>
              <a:ea typeface="微软雅黑" panose="020B0503020204020204" pitchFamily="34" charset="-122"/>
            </a:endParaRPr>
          </a:p>
          <a:p>
            <a:r>
              <a:rPr lang="zh-CN" altLang="en-US" sz="2800" b="1"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工作岗位</a:t>
            </a:r>
            <a:endParaRPr lang="en-US" altLang="zh-CN"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学习规划</a:t>
            </a:r>
            <a:endParaRPr lang="en-US" altLang="zh-CN"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技能要求</a:t>
            </a:r>
            <a:endParaRPr lang="en-US" altLang="zh-CN" sz="2400" dirty="0">
              <a:latin typeface="微软雅黑" panose="020B0503020204020204" pitchFamily="34" charset="-122"/>
              <a:ea typeface="微软雅黑" panose="020B0503020204020204" pitchFamily="34" charset="-122"/>
            </a:endParaRPr>
          </a:p>
          <a:p>
            <a:endParaRPr lang="zh-CN" altLang="en-US" sz="2800" dirty="0">
              <a:latin typeface="微软雅黑" panose="020B0503020204020204" pitchFamily="34" charset="-122"/>
              <a:ea typeface="微软雅黑" panose="020B0503020204020204" pitchFamily="34" charset="-122"/>
            </a:endParaRPr>
          </a:p>
        </p:txBody>
      </p:sp>
      <p:cxnSp>
        <p:nvCxnSpPr>
          <p:cNvPr id="6" name="直接连接符 5">
            <a:extLst>
              <a:ext uri="{FF2B5EF4-FFF2-40B4-BE49-F238E27FC236}">
                <a16:creationId xmlns:a16="http://schemas.microsoft.com/office/drawing/2014/main" id="{71510ED4-4EE9-4431-BEC0-8678221AA084}"/>
              </a:ext>
            </a:extLst>
          </p:cNvPr>
          <p:cNvCxnSpPr/>
          <p:nvPr/>
        </p:nvCxnSpPr>
        <p:spPr>
          <a:xfrm>
            <a:off x="1209040" y="2419697"/>
            <a:ext cx="345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D163FA32-5562-4D7E-A8F9-8F2C83D73639}"/>
              </a:ext>
            </a:extLst>
          </p:cNvPr>
          <p:cNvCxnSpPr>
            <a:cxnSpLocks/>
          </p:cNvCxnSpPr>
          <p:nvPr/>
        </p:nvCxnSpPr>
        <p:spPr>
          <a:xfrm>
            <a:off x="1209040" y="292608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920CDD30-890D-4825-A9DC-762176C32426}"/>
              </a:ext>
            </a:extLst>
          </p:cNvPr>
          <p:cNvCxnSpPr>
            <a:cxnSpLocks/>
          </p:cNvCxnSpPr>
          <p:nvPr/>
        </p:nvCxnSpPr>
        <p:spPr>
          <a:xfrm>
            <a:off x="1209040" y="365252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76806BF6-19D2-4BA0-8002-1272D1EEF8F4}"/>
              </a:ext>
            </a:extLst>
          </p:cNvPr>
          <p:cNvCxnSpPr>
            <a:cxnSpLocks/>
          </p:cNvCxnSpPr>
          <p:nvPr/>
        </p:nvCxnSpPr>
        <p:spPr>
          <a:xfrm>
            <a:off x="1209040" y="438404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reeform 321">
            <a:extLst>
              <a:ext uri="{FF2B5EF4-FFF2-40B4-BE49-F238E27FC236}">
                <a16:creationId xmlns:a16="http://schemas.microsoft.com/office/drawing/2014/main" id="{8727224D-94C6-4EDA-A081-8E71147E2CAB}"/>
              </a:ext>
            </a:extLst>
          </p:cNvPr>
          <p:cNvSpPr>
            <a:spLocks noEditPoints="1"/>
          </p:cNvSpPr>
          <p:nvPr/>
        </p:nvSpPr>
        <p:spPr bwMode="auto">
          <a:xfrm>
            <a:off x="6717962" y="1503679"/>
            <a:ext cx="2893398" cy="3692189"/>
          </a:xfrm>
          <a:custGeom>
            <a:avLst/>
            <a:gdLst>
              <a:gd name="T0" fmla="*/ 84 w 138"/>
              <a:gd name="T1" fmla="*/ 71 h 176"/>
              <a:gd name="T2" fmla="*/ 69 w 138"/>
              <a:gd name="T3" fmla="*/ 69 h 176"/>
              <a:gd name="T4" fmla="*/ 54 w 138"/>
              <a:gd name="T5" fmla="*/ 71 h 176"/>
              <a:gd name="T6" fmla="*/ 54 w 138"/>
              <a:gd name="T7" fmla="*/ 26 h 176"/>
              <a:gd name="T8" fmla="*/ 15 w 138"/>
              <a:gd name="T9" fmla="*/ 26 h 176"/>
              <a:gd name="T10" fmla="*/ 15 w 138"/>
              <a:gd name="T11" fmla="*/ 48 h 176"/>
              <a:gd name="T12" fmla="*/ 34 w 138"/>
              <a:gd name="T13" fmla="*/ 82 h 176"/>
              <a:gd name="T14" fmla="*/ 16 w 138"/>
              <a:gd name="T15" fmla="*/ 122 h 176"/>
              <a:gd name="T16" fmla="*/ 69 w 138"/>
              <a:gd name="T17" fmla="*/ 176 h 176"/>
              <a:gd name="T18" fmla="*/ 122 w 138"/>
              <a:gd name="T19" fmla="*/ 122 h 176"/>
              <a:gd name="T20" fmla="*/ 101 w 138"/>
              <a:gd name="T21" fmla="*/ 80 h 176"/>
              <a:gd name="T22" fmla="*/ 123 w 138"/>
              <a:gd name="T23" fmla="*/ 49 h 176"/>
              <a:gd name="T24" fmla="*/ 123 w 138"/>
              <a:gd name="T25" fmla="*/ 26 h 176"/>
              <a:gd name="T26" fmla="*/ 84 w 138"/>
              <a:gd name="T27" fmla="*/ 26 h 176"/>
              <a:gd name="T28" fmla="*/ 84 w 138"/>
              <a:gd name="T29" fmla="*/ 71 h 176"/>
              <a:gd name="T30" fmla="*/ 103 w 138"/>
              <a:gd name="T31" fmla="*/ 122 h 176"/>
              <a:gd name="T32" fmla="*/ 69 w 138"/>
              <a:gd name="T33" fmla="*/ 157 h 176"/>
              <a:gd name="T34" fmla="*/ 35 w 138"/>
              <a:gd name="T35" fmla="*/ 122 h 176"/>
              <a:gd name="T36" fmla="*/ 69 w 138"/>
              <a:gd name="T37" fmla="*/ 88 h 176"/>
              <a:gd name="T38" fmla="*/ 103 w 138"/>
              <a:gd name="T39" fmla="*/ 122 h 176"/>
              <a:gd name="T40" fmla="*/ 0 w 138"/>
              <a:gd name="T41" fmla="*/ 0 h 176"/>
              <a:gd name="T42" fmla="*/ 0 w 138"/>
              <a:gd name="T43" fmla="*/ 16 h 176"/>
              <a:gd name="T44" fmla="*/ 138 w 138"/>
              <a:gd name="T45" fmla="*/ 16 h 176"/>
              <a:gd name="T46" fmla="*/ 138 w 138"/>
              <a:gd name="T47" fmla="*/ 0 h 176"/>
              <a:gd name="T48" fmla="*/ 0 w 138"/>
              <a:gd name="T49" fmla="*/ 0 h 176"/>
              <a:gd name="T50" fmla="*/ 68 w 138"/>
              <a:gd name="T51" fmla="*/ 91 h 176"/>
              <a:gd name="T52" fmla="*/ 61 w 138"/>
              <a:gd name="T53" fmla="*/ 111 h 176"/>
              <a:gd name="T54" fmla="*/ 39 w 138"/>
              <a:gd name="T55" fmla="*/ 111 h 176"/>
              <a:gd name="T56" fmla="*/ 38 w 138"/>
              <a:gd name="T57" fmla="*/ 112 h 176"/>
              <a:gd name="T58" fmla="*/ 38 w 138"/>
              <a:gd name="T59" fmla="*/ 114 h 176"/>
              <a:gd name="T60" fmla="*/ 56 w 138"/>
              <a:gd name="T61" fmla="*/ 127 h 176"/>
              <a:gd name="T62" fmla="*/ 49 w 138"/>
              <a:gd name="T63" fmla="*/ 148 h 176"/>
              <a:gd name="T64" fmla="*/ 50 w 138"/>
              <a:gd name="T65" fmla="*/ 149 h 176"/>
              <a:gd name="T66" fmla="*/ 51 w 138"/>
              <a:gd name="T67" fmla="*/ 149 h 176"/>
              <a:gd name="T68" fmla="*/ 69 w 138"/>
              <a:gd name="T69" fmla="*/ 136 h 176"/>
              <a:gd name="T70" fmla="*/ 87 w 138"/>
              <a:gd name="T71" fmla="*/ 149 h 176"/>
              <a:gd name="T72" fmla="*/ 88 w 138"/>
              <a:gd name="T73" fmla="*/ 149 h 176"/>
              <a:gd name="T74" fmla="*/ 88 w 138"/>
              <a:gd name="T75" fmla="*/ 149 h 176"/>
              <a:gd name="T76" fmla="*/ 89 w 138"/>
              <a:gd name="T77" fmla="*/ 148 h 176"/>
              <a:gd name="T78" fmla="*/ 82 w 138"/>
              <a:gd name="T79" fmla="*/ 127 h 176"/>
              <a:gd name="T80" fmla="*/ 100 w 138"/>
              <a:gd name="T81" fmla="*/ 114 h 176"/>
              <a:gd name="T82" fmla="*/ 100 w 138"/>
              <a:gd name="T83" fmla="*/ 112 h 176"/>
              <a:gd name="T84" fmla="*/ 99 w 138"/>
              <a:gd name="T85" fmla="*/ 111 h 176"/>
              <a:gd name="T86" fmla="*/ 77 w 138"/>
              <a:gd name="T87" fmla="*/ 111 h 176"/>
              <a:gd name="T88" fmla="*/ 70 w 138"/>
              <a:gd name="T89" fmla="*/ 91 h 176"/>
              <a:gd name="T90" fmla="*/ 69 w 138"/>
              <a:gd name="T91" fmla="*/ 90 h 176"/>
              <a:gd name="T92" fmla="*/ 68 w 138"/>
              <a:gd name="T93" fmla="*/ 91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76">
                <a:moveTo>
                  <a:pt x="84" y="71"/>
                </a:moveTo>
                <a:cubicBezTo>
                  <a:pt x="79" y="70"/>
                  <a:pt x="74" y="69"/>
                  <a:pt x="69" y="69"/>
                </a:cubicBezTo>
                <a:cubicBezTo>
                  <a:pt x="64" y="69"/>
                  <a:pt x="59" y="70"/>
                  <a:pt x="54" y="71"/>
                </a:cubicBezTo>
                <a:cubicBezTo>
                  <a:pt x="54" y="26"/>
                  <a:pt x="54" y="26"/>
                  <a:pt x="54" y="26"/>
                </a:cubicBezTo>
                <a:cubicBezTo>
                  <a:pt x="15" y="26"/>
                  <a:pt x="15" y="26"/>
                  <a:pt x="15" y="26"/>
                </a:cubicBezTo>
                <a:cubicBezTo>
                  <a:pt x="15" y="48"/>
                  <a:pt x="15" y="48"/>
                  <a:pt x="15" y="48"/>
                </a:cubicBezTo>
                <a:cubicBezTo>
                  <a:pt x="34" y="82"/>
                  <a:pt x="34" y="82"/>
                  <a:pt x="34" y="82"/>
                </a:cubicBezTo>
                <a:cubicBezTo>
                  <a:pt x="23" y="92"/>
                  <a:pt x="16" y="106"/>
                  <a:pt x="16" y="122"/>
                </a:cubicBezTo>
                <a:cubicBezTo>
                  <a:pt x="16" y="152"/>
                  <a:pt x="40" y="176"/>
                  <a:pt x="69" y="176"/>
                </a:cubicBezTo>
                <a:cubicBezTo>
                  <a:pt x="98" y="176"/>
                  <a:pt x="122" y="152"/>
                  <a:pt x="122" y="122"/>
                </a:cubicBezTo>
                <a:cubicBezTo>
                  <a:pt x="122" y="105"/>
                  <a:pt x="114" y="90"/>
                  <a:pt x="101" y="80"/>
                </a:cubicBezTo>
                <a:cubicBezTo>
                  <a:pt x="123" y="49"/>
                  <a:pt x="123" y="49"/>
                  <a:pt x="123" y="49"/>
                </a:cubicBezTo>
                <a:cubicBezTo>
                  <a:pt x="123" y="26"/>
                  <a:pt x="123" y="26"/>
                  <a:pt x="123" y="26"/>
                </a:cubicBezTo>
                <a:cubicBezTo>
                  <a:pt x="84" y="26"/>
                  <a:pt x="84" y="26"/>
                  <a:pt x="84" y="26"/>
                </a:cubicBezTo>
                <a:lnTo>
                  <a:pt x="84" y="71"/>
                </a:lnTo>
                <a:close/>
                <a:moveTo>
                  <a:pt x="103" y="122"/>
                </a:moveTo>
                <a:cubicBezTo>
                  <a:pt x="103" y="141"/>
                  <a:pt x="88" y="157"/>
                  <a:pt x="69" y="157"/>
                </a:cubicBezTo>
                <a:cubicBezTo>
                  <a:pt x="50" y="157"/>
                  <a:pt x="35" y="141"/>
                  <a:pt x="35" y="122"/>
                </a:cubicBezTo>
                <a:cubicBezTo>
                  <a:pt x="35" y="104"/>
                  <a:pt x="50" y="88"/>
                  <a:pt x="69" y="88"/>
                </a:cubicBezTo>
                <a:cubicBezTo>
                  <a:pt x="88" y="88"/>
                  <a:pt x="103" y="104"/>
                  <a:pt x="103" y="122"/>
                </a:cubicBezTo>
                <a:close/>
                <a:moveTo>
                  <a:pt x="0" y="0"/>
                </a:moveTo>
                <a:cubicBezTo>
                  <a:pt x="0" y="16"/>
                  <a:pt x="0" y="16"/>
                  <a:pt x="0" y="16"/>
                </a:cubicBezTo>
                <a:cubicBezTo>
                  <a:pt x="138" y="16"/>
                  <a:pt x="138" y="16"/>
                  <a:pt x="138" y="16"/>
                </a:cubicBezTo>
                <a:cubicBezTo>
                  <a:pt x="138" y="0"/>
                  <a:pt x="138" y="0"/>
                  <a:pt x="138" y="0"/>
                </a:cubicBezTo>
                <a:lnTo>
                  <a:pt x="0" y="0"/>
                </a:lnTo>
                <a:close/>
                <a:moveTo>
                  <a:pt x="68" y="91"/>
                </a:moveTo>
                <a:cubicBezTo>
                  <a:pt x="61" y="111"/>
                  <a:pt x="61" y="111"/>
                  <a:pt x="61" y="111"/>
                </a:cubicBezTo>
                <a:cubicBezTo>
                  <a:pt x="39" y="111"/>
                  <a:pt x="39" y="111"/>
                  <a:pt x="39" y="111"/>
                </a:cubicBezTo>
                <a:cubicBezTo>
                  <a:pt x="39" y="111"/>
                  <a:pt x="38" y="112"/>
                  <a:pt x="38" y="112"/>
                </a:cubicBezTo>
                <a:cubicBezTo>
                  <a:pt x="38" y="113"/>
                  <a:pt x="38" y="113"/>
                  <a:pt x="38" y="114"/>
                </a:cubicBezTo>
                <a:cubicBezTo>
                  <a:pt x="56" y="127"/>
                  <a:pt x="56" y="127"/>
                  <a:pt x="56" y="127"/>
                </a:cubicBezTo>
                <a:cubicBezTo>
                  <a:pt x="49" y="148"/>
                  <a:pt x="49" y="148"/>
                  <a:pt x="49" y="148"/>
                </a:cubicBezTo>
                <a:cubicBezTo>
                  <a:pt x="49" y="148"/>
                  <a:pt x="49" y="149"/>
                  <a:pt x="50" y="149"/>
                </a:cubicBezTo>
                <a:cubicBezTo>
                  <a:pt x="50" y="149"/>
                  <a:pt x="51" y="149"/>
                  <a:pt x="51" y="149"/>
                </a:cubicBezTo>
                <a:cubicBezTo>
                  <a:pt x="69" y="136"/>
                  <a:pt x="69" y="136"/>
                  <a:pt x="69" y="136"/>
                </a:cubicBezTo>
                <a:cubicBezTo>
                  <a:pt x="87" y="149"/>
                  <a:pt x="87" y="149"/>
                  <a:pt x="87" y="149"/>
                </a:cubicBezTo>
                <a:cubicBezTo>
                  <a:pt x="87" y="149"/>
                  <a:pt x="87" y="149"/>
                  <a:pt x="88" y="149"/>
                </a:cubicBezTo>
                <a:cubicBezTo>
                  <a:pt x="88" y="149"/>
                  <a:pt x="88" y="149"/>
                  <a:pt x="88" y="149"/>
                </a:cubicBezTo>
                <a:cubicBezTo>
                  <a:pt x="89" y="149"/>
                  <a:pt x="89" y="148"/>
                  <a:pt x="89" y="148"/>
                </a:cubicBezTo>
                <a:cubicBezTo>
                  <a:pt x="82" y="127"/>
                  <a:pt x="82" y="127"/>
                  <a:pt x="82" y="127"/>
                </a:cubicBezTo>
                <a:cubicBezTo>
                  <a:pt x="100" y="114"/>
                  <a:pt x="100" y="114"/>
                  <a:pt x="100" y="114"/>
                </a:cubicBezTo>
                <a:cubicBezTo>
                  <a:pt x="100" y="113"/>
                  <a:pt x="100" y="113"/>
                  <a:pt x="100" y="112"/>
                </a:cubicBezTo>
                <a:cubicBezTo>
                  <a:pt x="100" y="112"/>
                  <a:pt x="99" y="111"/>
                  <a:pt x="99" y="111"/>
                </a:cubicBezTo>
                <a:cubicBezTo>
                  <a:pt x="77" y="111"/>
                  <a:pt x="77" y="111"/>
                  <a:pt x="77" y="111"/>
                </a:cubicBezTo>
                <a:cubicBezTo>
                  <a:pt x="70" y="91"/>
                  <a:pt x="70" y="91"/>
                  <a:pt x="70" y="91"/>
                </a:cubicBezTo>
                <a:cubicBezTo>
                  <a:pt x="70" y="90"/>
                  <a:pt x="70" y="90"/>
                  <a:pt x="69" y="90"/>
                </a:cubicBezTo>
                <a:cubicBezTo>
                  <a:pt x="68" y="90"/>
                  <a:pt x="68" y="90"/>
                  <a:pt x="68" y="9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838026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a:extLst>
              <a:ext uri="{FF2B5EF4-FFF2-40B4-BE49-F238E27FC236}">
                <a16:creationId xmlns:a16="http://schemas.microsoft.com/office/drawing/2014/main" id="{AA77CC1D-D087-4D9D-8D36-DC3D5535D1D3}"/>
              </a:ext>
            </a:extLst>
          </p:cNvPr>
          <p:cNvSpPr/>
          <p:nvPr/>
        </p:nvSpPr>
        <p:spPr>
          <a:xfrm>
            <a:off x="0" y="2302026"/>
            <a:ext cx="12192000" cy="4555973"/>
          </a:xfrm>
          <a:custGeom>
            <a:avLst/>
            <a:gdLst>
              <a:gd name="connsiteX0" fmla="*/ 12710165 w 12710165"/>
              <a:gd name="connsiteY0" fmla="*/ 0 h 4384498"/>
              <a:gd name="connsiteX1" fmla="*/ 12710165 w 12710165"/>
              <a:gd name="connsiteY1" fmla="*/ 4384498 h 4384498"/>
              <a:gd name="connsiteX2" fmla="*/ 0 w 12710165"/>
              <a:gd name="connsiteY2" fmla="*/ 4384498 h 4384498"/>
              <a:gd name="connsiteX3" fmla="*/ 0 w 12710165"/>
              <a:gd name="connsiteY3" fmla="*/ 3841285 h 4384498"/>
              <a:gd name="connsiteX4" fmla="*/ 7112 w 12710165"/>
              <a:gd name="connsiteY4" fmla="*/ 3839549 h 4384498"/>
              <a:gd name="connsiteX5" fmla="*/ 1855656 w 12710165"/>
              <a:gd name="connsiteY5" fmla="*/ 3710167 h 4384498"/>
              <a:gd name="connsiteX6" fmla="*/ 4352114 w 12710165"/>
              <a:gd name="connsiteY6" fmla="*/ 3245710 h 4384498"/>
              <a:gd name="connsiteX7" fmla="*/ 5614858 w 12710165"/>
              <a:gd name="connsiteY7" fmla="*/ 2694167 h 4384498"/>
              <a:gd name="connsiteX8" fmla="*/ 7400114 w 12710165"/>
              <a:gd name="connsiteY8" fmla="*/ 2331310 h 4384498"/>
              <a:gd name="connsiteX9" fmla="*/ 8154856 w 12710165"/>
              <a:gd name="connsiteY9" fmla="*/ 1837824 h 4384498"/>
              <a:gd name="connsiteX10" fmla="*/ 9199885 w 12710165"/>
              <a:gd name="connsiteY10" fmla="*/ 1358853 h 4384498"/>
              <a:gd name="connsiteX11" fmla="*/ 10883542 w 12710165"/>
              <a:gd name="connsiteY11" fmla="*/ 1068567 h 4384498"/>
              <a:gd name="connsiteX12" fmla="*/ 11826971 w 12710165"/>
              <a:gd name="connsiteY12" fmla="*/ 371882 h 4384498"/>
              <a:gd name="connsiteX13" fmla="*/ 12694242 w 12710165"/>
              <a:gd name="connsiteY13" fmla="*/ 7353 h 438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10165" h="4384498">
                <a:moveTo>
                  <a:pt x="12710165" y="0"/>
                </a:moveTo>
                <a:lnTo>
                  <a:pt x="12710165" y="4384498"/>
                </a:lnTo>
                <a:lnTo>
                  <a:pt x="0" y="4384498"/>
                </a:lnTo>
                <a:lnTo>
                  <a:pt x="0" y="3841285"/>
                </a:lnTo>
                <a:lnTo>
                  <a:pt x="7112" y="3839549"/>
                </a:lnTo>
                <a:cubicBezTo>
                  <a:pt x="473738" y="3755676"/>
                  <a:pt x="1195256" y="3803301"/>
                  <a:pt x="1855656" y="3710167"/>
                </a:cubicBezTo>
                <a:cubicBezTo>
                  <a:pt x="2610399" y="3603729"/>
                  <a:pt x="3725581" y="3415043"/>
                  <a:pt x="4352114" y="3245710"/>
                </a:cubicBezTo>
                <a:cubicBezTo>
                  <a:pt x="4978647" y="3076377"/>
                  <a:pt x="5106857" y="2846567"/>
                  <a:pt x="5614858" y="2694167"/>
                </a:cubicBezTo>
                <a:cubicBezTo>
                  <a:pt x="6122857" y="2541767"/>
                  <a:pt x="6976781" y="2474034"/>
                  <a:pt x="7400114" y="2331310"/>
                </a:cubicBezTo>
                <a:cubicBezTo>
                  <a:pt x="7823447" y="2188586"/>
                  <a:pt x="7854894" y="1999900"/>
                  <a:pt x="8154856" y="1837824"/>
                </a:cubicBezTo>
                <a:cubicBezTo>
                  <a:pt x="8454818" y="1675748"/>
                  <a:pt x="8745104" y="1487063"/>
                  <a:pt x="9199885" y="1358853"/>
                </a:cubicBezTo>
                <a:cubicBezTo>
                  <a:pt x="9654666" y="1230643"/>
                  <a:pt x="10445694" y="1233062"/>
                  <a:pt x="10883542" y="1068567"/>
                </a:cubicBezTo>
                <a:cubicBezTo>
                  <a:pt x="11321390" y="904072"/>
                  <a:pt x="11510076" y="555729"/>
                  <a:pt x="11826971" y="371882"/>
                </a:cubicBezTo>
                <a:cubicBezTo>
                  <a:pt x="12104254" y="211015"/>
                  <a:pt x="12463030" y="105711"/>
                  <a:pt x="12694242" y="7353"/>
                </a:cubicBezTo>
                <a:close/>
              </a:path>
            </a:pathLst>
          </a:custGeom>
          <a:solidFill>
            <a:schemeClr val="bg2">
              <a:lumMod val="25000"/>
            </a:schemeClr>
          </a:solidFill>
          <a:ln w="444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p>
        </p:txBody>
      </p:sp>
      <p:cxnSp>
        <p:nvCxnSpPr>
          <p:cNvPr id="3" name="直接连接符 2">
            <a:extLst>
              <a:ext uri="{FF2B5EF4-FFF2-40B4-BE49-F238E27FC236}">
                <a16:creationId xmlns:a16="http://schemas.microsoft.com/office/drawing/2014/main" id="{E7D84776-C363-4D5C-84F2-851A436EA820}"/>
              </a:ext>
            </a:extLst>
          </p:cNvPr>
          <p:cNvCxnSpPr>
            <a:cxnSpLocks/>
          </p:cNvCxnSpPr>
          <p:nvPr/>
        </p:nvCxnSpPr>
        <p:spPr>
          <a:xfrm>
            <a:off x="922706" y="5087713"/>
            <a:ext cx="0" cy="130848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a:extLst>
              <a:ext uri="{FF2B5EF4-FFF2-40B4-BE49-F238E27FC236}">
                <a16:creationId xmlns:a16="http://schemas.microsoft.com/office/drawing/2014/main" id="{DDD41BD3-09D8-4D2B-B4F8-63A617407691}"/>
              </a:ext>
            </a:extLst>
          </p:cNvPr>
          <p:cNvCxnSpPr>
            <a:cxnSpLocks/>
          </p:cNvCxnSpPr>
          <p:nvPr/>
        </p:nvCxnSpPr>
        <p:spPr>
          <a:xfrm>
            <a:off x="3497474" y="4347055"/>
            <a:ext cx="0" cy="160717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a:extLst>
              <a:ext uri="{FF2B5EF4-FFF2-40B4-BE49-F238E27FC236}">
                <a16:creationId xmlns:a16="http://schemas.microsoft.com/office/drawing/2014/main" id="{2F451D28-466B-492D-B3BD-8B3372177B71}"/>
              </a:ext>
            </a:extLst>
          </p:cNvPr>
          <p:cNvCxnSpPr>
            <a:cxnSpLocks/>
            <a:endCxn id="9" idx="38"/>
          </p:cNvCxnSpPr>
          <p:nvPr/>
        </p:nvCxnSpPr>
        <p:spPr>
          <a:xfrm flipH="1">
            <a:off x="9227726" y="2469181"/>
            <a:ext cx="19440" cy="147799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Freeform 5">
            <a:extLst>
              <a:ext uri="{FF2B5EF4-FFF2-40B4-BE49-F238E27FC236}">
                <a16:creationId xmlns:a16="http://schemas.microsoft.com/office/drawing/2014/main" id="{02E31D5C-F6B4-442A-9A7D-4C4D73CA16E8}"/>
              </a:ext>
            </a:extLst>
          </p:cNvPr>
          <p:cNvSpPr>
            <a:spLocks noEditPoints="1"/>
          </p:cNvSpPr>
          <p:nvPr/>
        </p:nvSpPr>
        <p:spPr bwMode="auto">
          <a:xfrm>
            <a:off x="795705" y="6147105"/>
            <a:ext cx="253999" cy="392112"/>
          </a:xfrm>
          <a:custGeom>
            <a:avLst/>
            <a:gdLst>
              <a:gd name="T0" fmla="*/ 37 w 479"/>
              <a:gd name="T1" fmla="*/ 689 h 742"/>
              <a:gd name="T2" fmla="*/ 96 w 479"/>
              <a:gd name="T3" fmla="*/ 742 h 742"/>
              <a:gd name="T4" fmla="*/ 83 w 479"/>
              <a:gd name="T5" fmla="*/ 696 h 742"/>
              <a:gd name="T6" fmla="*/ 112 w 479"/>
              <a:gd name="T7" fmla="*/ 641 h 742"/>
              <a:gd name="T8" fmla="*/ 167 w 479"/>
              <a:gd name="T9" fmla="*/ 572 h 742"/>
              <a:gd name="T10" fmla="*/ 112 w 479"/>
              <a:gd name="T11" fmla="*/ 672 h 742"/>
              <a:gd name="T12" fmla="*/ 189 w 479"/>
              <a:gd name="T13" fmla="*/ 558 h 742"/>
              <a:gd name="T14" fmla="*/ 249 w 479"/>
              <a:gd name="T15" fmla="*/ 470 h 742"/>
              <a:gd name="T16" fmla="*/ 267 w 479"/>
              <a:gd name="T17" fmla="*/ 528 h 742"/>
              <a:gd name="T18" fmla="*/ 259 w 479"/>
              <a:gd name="T19" fmla="*/ 671 h 742"/>
              <a:gd name="T20" fmla="*/ 285 w 479"/>
              <a:gd name="T21" fmla="*/ 721 h 742"/>
              <a:gd name="T22" fmla="*/ 386 w 479"/>
              <a:gd name="T23" fmla="*/ 719 h 742"/>
              <a:gd name="T24" fmla="*/ 354 w 479"/>
              <a:gd name="T25" fmla="*/ 680 h 742"/>
              <a:gd name="T26" fmla="*/ 323 w 479"/>
              <a:gd name="T27" fmla="*/ 620 h 742"/>
              <a:gd name="T28" fmla="*/ 333 w 479"/>
              <a:gd name="T29" fmla="*/ 512 h 742"/>
              <a:gd name="T30" fmla="*/ 406 w 479"/>
              <a:gd name="T31" fmla="*/ 340 h 742"/>
              <a:gd name="T32" fmla="*/ 429 w 479"/>
              <a:gd name="T33" fmla="*/ 317 h 742"/>
              <a:gd name="T34" fmla="*/ 429 w 479"/>
              <a:gd name="T35" fmla="*/ 297 h 742"/>
              <a:gd name="T36" fmla="*/ 410 w 479"/>
              <a:gd name="T37" fmla="*/ 291 h 742"/>
              <a:gd name="T38" fmla="*/ 359 w 479"/>
              <a:gd name="T39" fmla="*/ 262 h 742"/>
              <a:gd name="T40" fmla="*/ 406 w 479"/>
              <a:gd name="T41" fmla="*/ 196 h 742"/>
              <a:gd name="T42" fmla="*/ 432 w 479"/>
              <a:gd name="T43" fmla="*/ 224 h 742"/>
              <a:gd name="T44" fmla="*/ 450 w 479"/>
              <a:gd name="T45" fmla="*/ 205 h 742"/>
              <a:gd name="T46" fmla="*/ 434 w 479"/>
              <a:gd name="T47" fmla="*/ 167 h 742"/>
              <a:gd name="T48" fmla="*/ 428 w 479"/>
              <a:gd name="T49" fmla="*/ 149 h 742"/>
              <a:gd name="T50" fmla="*/ 411 w 479"/>
              <a:gd name="T51" fmla="*/ 144 h 742"/>
              <a:gd name="T52" fmla="*/ 389 w 479"/>
              <a:gd name="T53" fmla="*/ 142 h 742"/>
              <a:gd name="T54" fmla="*/ 409 w 479"/>
              <a:gd name="T55" fmla="*/ 125 h 742"/>
              <a:gd name="T56" fmla="*/ 439 w 479"/>
              <a:gd name="T57" fmla="*/ 104 h 742"/>
              <a:gd name="T58" fmla="*/ 452 w 479"/>
              <a:gd name="T59" fmla="*/ 29 h 742"/>
              <a:gd name="T60" fmla="*/ 370 w 479"/>
              <a:gd name="T61" fmla="*/ 27 h 742"/>
              <a:gd name="T62" fmla="*/ 362 w 479"/>
              <a:gd name="T63" fmla="*/ 31 h 742"/>
              <a:gd name="T64" fmla="*/ 343 w 479"/>
              <a:gd name="T65" fmla="*/ 45 h 742"/>
              <a:gd name="T66" fmla="*/ 310 w 479"/>
              <a:gd name="T67" fmla="*/ 24 h 742"/>
              <a:gd name="T68" fmla="*/ 272 w 479"/>
              <a:gd name="T69" fmla="*/ 25 h 742"/>
              <a:gd name="T70" fmla="*/ 232 w 479"/>
              <a:gd name="T71" fmla="*/ 25 h 742"/>
              <a:gd name="T72" fmla="*/ 206 w 479"/>
              <a:gd name="T73" fmla="*/ 54 h 742"/>
              <a:gd name="T74" fmla="*/ 153 w 479"/>
              <a:gd name="T75" fmla="*/ 101 h 742"/>
              <a:gd name="T76" fmla="*/ 136 w 479"/>
              <a:gd name="T77" fmla="*/ 152 h 742"/>
              <a:gd name="T78" fmla="*/ 121 w 479"/>
              <a:gd name="T79" fmla="*/ 245 h 742"/>
              <a:gd name="T80" fmla="*/ 182 w 479"/>
              <a:gd name="T81" fmla="*/ 284 h 742"/>
              <a:gd name="T82" fmla="*/ 178 w 479"/>
              <a:gd name="T83" fmla="*/ 317 h 742"/>
              <a:gd name="T84" fmla="*/ 177 w 479"/>
              <a:gd name="T85" fmla="*/ 470 h 742"/>
              <a:gd name="T86" fmla="*/ 82 w 479"/>
              <a:gd name="T87" fmla="*/ 572 h 742"/>
              <a:gd name="T88" fmla="*/ 22 w 479"/>
              <a:gd name="T89" fmla="*/ 617 h 742"/>
              <a:gd name="T90" fmla="*/ 11 w 479"/>
              <a:gd name="T91" fmla="*/ 651 h 742"/>
              <a:gd name="T92" fmla="*/ 421 w 479"/>
              <a:gd name="T93" fmla="*/ 183 h 742"/>
              <a:gd name="T94" fmla="*/ 445 w 479"/>
              <a:gd name="T95" fmla="*/ 204 h 742"/>
              <a:gd name="T96" fmla="*/ 432 w 479"/>
              <a:gd name="T97" fmla="*/ 219 h 742"/>
              <a:gd name="T98" fmla="*/ 409 w 479"/>
              <a:gd name="T99" fmla="*/ 192 h 742"/>
              <a:gd name="T100" fmla="*/ 355 w 479"/>
              <a:gd name="T101" fmla="*/ 255 h 742"/>
              <a:gd name="T102" fmla="*/ 381 w 479"/>
              <a:gd name="T103" fmla="*/ 198 h 742"/>
              <a:gd name="T104" fmla="*/ 325 w 479"/>
              <a:gd name="T105" fmla="*/ 333 h 742"/>
              <a:gd name="T106" fmla="*/ 347 w 479"/>
              <a:gd name="T107" fmla="*/ 357 h 742"/>
              <a:gd name="T108" fmla="*/ 347 w 479"/>
              <a:gd name="T109" fmla="*/ 327 h 742"/>
              <a:gd name="T110" fmla="*/ 382 w 479"/>
              <a:gd name="T111" fmla="*/ 328 h 742"/>
              <a:gd name="T112" fmla="*/ 343 w 479"/>
              <a:gd name="T113" fmla="*/ 477 h 742"/>
              <a:gd name="T114" fmla="*/ 315 w 479"/>
              <a:gd name="T115" fmla="*/ 368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79" h="742">
                <a:moveTo>
                  <a:pt x="11" y="651"/>
                </a:moveTo>
                <a:cubicBezTo>
                  <a:pt x="22" y="660"/>
                  <a:pt x="30" y="676"/>
                  <a:pt x="37" y="689"/>
                </a:cubicBezTo>
                <a:cubicBezTo>
                  <a:pt x="43" y="701"/>
                  <a:pt x="68" y="737"/>
                  <a:pt x="78" y="738"/>
                </a:cubicBezTo>
                <a:cubicBezTo>
                  <a:pt x="88" y="740"/>
                  <a:pt x="96" y="742"/>
                  <a:pt x="96" y="742"/>
                </a:cubicBezTo>
                <a:cubicBezTo>
                  <a:pt x="96" y="742"/>
                  <a:pt x="111" y="725"/>
                  <a:pt x="96" y="717"/>
                </a:cubicBezTo>
                <a:cubicBezTo>
                  <a:pt x="82" y="709"/>
                  <a:pt x="84" y="705"/>
                  <a:pt x="83" y="696"/>
                </a:cubicBezTo>
                <a:cubicBezTo>
                  <a:pt x="81" y="687"/>
                  <a:pt x="83" y="676"/>
                  <a:pt x="86" y="669"/>
                </a:cubicBezTo>
                <a:cubicBezTo>
                  <a:pt x="89" y="662"/>
                  <a:pt x="106" y="650"/>
                  <a:pt x="112" y="641"/>
                </a:cubicBezTo>
                <a:cubicBezTo>
                  <a:pt x="119" y="632"/>
                  <a:pt x="136" y="602"/>
                  <a:pt x="139" y="593"/>
                </a:cubicBezTo>
                <a:cubicBezTo>
                  <a:pt x="141" y="587"/>
                  <a:pt x="154" y="579"/>
                  <a:pt x="167" y="572"/>
                </a:cubicBezTo>
                <a:cubicBezTo>
                  <a:pt x="108" y="670"/>
                  <a:pt x="108" y="670"/>
                  <a:pt x="108" y="670"/>
                </a:cubicBezTo>
                <a:cubicBezTo>
                  <a:pt x="112" y="672"/>
                  <a:pt x="112" y="672"/>
                  <a:pt x="112" y="672"/>
                </a:cubicBezTo>
                <a:cubicBezTo>
                  <a:pt x="176" y="567"/>
                  <a:pt x="176" y="567"/>
                  <a:pt x="176" y="567"/>
                </a:cubicBezTo>
                <a:cubicBezTo>
                  <a:pt x="182" y="564"/>
                  <a:pt x="187" y="561"/>
                  <a:pt x="189" y="558"/>
                </a:cubicBezTo>
                <a:cubicBezTo>
                  <a:pt x="197" y="549"/>
                  <a:pt x="230" y="519"/>
                  <a:pt x="236" y="507"/>
                </a:cubicBezTo>
                <a:cubicBezTo>
                  <a:pt x="241" y="495"/>
                  <a:pt x="249" y="470"/>
                  <a:pt x="249" y="470"/>
                </a:cubicBezTo>
                <a:cubicBezTo>
                  <a:pt x="249" y="470"/>
                  <a:pt x="262" y="478"/>
                  <a:pt x="266" y="487"/>
                </a:cubicBezTo>
                <a:cubicBezTo>
                  <a:pt x="270" y="496"/>
                  <a:pt x="266" y="488"/>
                  <a:pt x="267" y="528"/>
                </a:cubicBezTo>
                <a:cubicBezTo>
                  <a:pt x="268" y="569"/>
                  <a:pt x="260" y="591"/>
                  <a:pt x="264" y="617"/>
                </a:cubicBezTo>
                <a:cubicBezTo>
                  <a:pt x="268" y="643"/>
                  <a:pt x="263" y="656"/>
                  <a:pt x="259" y="671"/>
                </a:cubicBezTo>
                <a:cubicBezTo>
                  <a:pt x="255" y="685"/>
                  <a:pt x="248" y="703"/>
                  <a:pt x="249" y="713"/>
                </a:cubicBezTo>
                <a:cubicBezTo>
                  <a:pt x="251" y="724"/>
                  <a:pt x="270" y="719"/>
                  <a:pt x="285" y="721"/>
                </a:cubicBezTo>
                <a:cubicBezTo>
                  <a:pt x="299" y="722"/>
                  <a:pt x="315" y="722"/>
                  <a:pt x="330" y="722"/>
                </a:cubicBezTo>
                <a:cubicBezTo>
                  <a:pt x="344" y="722"/>
                  <a:pt x="378" y="720"/>
                  <a:pt x="386" y="719"/>
                </a:cubicBezTo>
                <a:cubicBezTo>
                  <a:pt x="394" y="718"/>
                  <a:pt x="400" y="708"/>
                  <a:pt x="390" y="699"/>
                </a:cubicBezTo>
                <a:cubicBezTo>
                  <a:pt x="380" y="690"/>
                  <a:pt x="354" y="680"/>
                  <a:pt x="354" y="680"/>
                </a:cubicBezTo>
                <a:cubicBezTo>
                  <a:pt x="354" y="680"/>
                  <a:pt x="339" y="675"/>
                  <a:pt x="332" y="665"/>
                </a:cubicBezTo>
                <a:cubicBezTo>
                  <a:pt x="325" y="656"/>
                  <a:pt x="323" y="631"/>
                  <a:pt x="323" y="620"/>
                </a:cubicBezTo>
                <a:cubicBezTo>
                  <a:pt x="323" y="609"/>
                  <a:pt x="321" y="577"/>
                  <a:pt x="323" y="563"/>
                </a:cubicBezTo>
                <a:cubicBezTo>
                  <a:pt x="325" y="552"/>
                  <a:pt x="329" y="529"/>
                  <a:pt x="333" y="512"/>
                </a:cubicBezTo>
                <a:cubicBezTo>
                  <a:pt x="333" y="512"/>
                  <a:pt x="333" y="512"/>
                  <a:pt x="333" y="512"/>
                </a:cubicBezTo>
                <a:cubicBezTo>
                  <a:pt x="406" y="340"/>
                  <a:pt x="406" y="340"/>
                  <a:pt x="406" y="340"/>
                </a:cubicBezTo>
                <a:cubicBezTo>
                  <a:pt x="414" y="339"/>
                  <a:pt x="415" y="339"/>
                  <a:pt x="417" y="334"/>
                </a:cubicBezTo>
                <a:cubicBezTo>
                  <a:pt x="421" y="327"/>
                  <a:pt x="426" y="321"/>
                  <a:pt x="429" y="317"/>
                </a:cubicBezTo>
                <a:cubicBezTo>
                  <a:pt x="431" y="313"/>
                  <a:pt x="438" y="305"/>
                  <a:pt x="432" y="300"/>
                </a:cubicBezTo>
                <a:cubicBezTo>
                  <a:pt x="431" y="299"/>
                  <a:pt x="430" y="298"/>
                  <a:pt x="429" y="297"/>
                </a:cubicBezTo>
                <a:cubicBezTo>
                  <a:pt x="441" y="284"/>
                  <a:pt x="424" y="280"/>
                  <a:pt x="424" y="280"/>
                </a:cubicBezTo>
                <a:cubicBezTo>
                  <a:pt x="412" y="278"/>
                  <a:pt x="410" y="285"/>
                  <a:pt x="410" y="291"/>
                </a:cubicBezTo>
                <a:cubicBezTo>
                  <a:pt x="405" y="291"/>
                  <a:pt x="395" y="291"/>
                  <a:pt x="393" y="289"/>
                </a:cubicBezTo>
                <a:cubicBezTo>
                  <a:pt x="391" y="287"/>
                  <a:pt x="369" y="270"/>
                  <a:pt x="359" y="262"/>
                </a:cubicBezTo>
                <a:cubicBezTo>
                  <a:pt x="403" y="200"/>
                  <a:pt x="403" y="200"/>
                  <a:pt x="403" y="200"/>
                </a:cubicBezTo>
                <a:cubicBezTo>
                  <a:pt x="403" y="200"/>
                  <a:pt x="404" y="198"/>
                  <a:pt x="406" y="196"/>
                </a:cubicBezTo>
                <a:cubicBezTo>
                  <a:pt x="410" y="209"/>
                  <a:pt x="415" y="217"/>
                  <a:pt x="422" y="221"/>
                </a:cubicBezTo>
                <a:cubicBezTo>
                  <a:pt x="426" y="223"/>
                  <a:pt x="429" y="224"/>
                  <a:pt x="432" y="224"/>
                </a:cubicBezTo>
                <a:cubicBezTo>
                  <a:pt x="435" y="224"/>
                  <a:pt x="437" y="223"/>
                  <a:pt x="437" y="223"/>
                </a:cubicBezTo>
                <a:cubicBezTo>
                  <a:pt x="445" y="218"/>
                  <a:pt x="450" y="212"/>
                  <a:pt x="450" y="205"/>
                </a:cubicBezTo>
                <a:cubicBezTo>
                  <a:pt x="451" y="193"/>
                  <a:pt x="442" y="182"/>
                  <a:pt x="435" y="175"/>
                </a:cubicBezTo>
                <a:cubicBezTo>
                  <a:pt x="436" y="170"/>
                  <a:pt x="434" y="167"/>
                  <a:pt x="434" y="167"/>
                </a:cubicBezTo>
                <a:cubicBezTo>
                  <a:pt x="434" y="167"/>
                  <a:pt x="442" y="161"/>
                  <a:pt x="434" y="159"/>
                </a:cubicBezTo>
                <a:cubicBezTo>
                  <a:pt x="427" y="157"/>
                  <a:pt x="430" y="150"/>
                  <a:pt x="428" y="149"/>
                </a:cubicBezTo>
                <a:cubicBezTo>
                  <a:pt x="426" y="148"/>
                  <a:pt x="429" y="140"/>
                  <a:pt x="422" y="140"/>
                </a:cubicBezTo>
                <a:cubicBezTo>
                  <a:pt x="414" y="141"/>
                  <a:pt x="412" y="141"/>
                  <a:pt x="411" y="144"/>
                </a:cubicBezTo>
                <a:cubicBezTo>
                  <a:pt x="410" y="146"/>
                  <a:pt x="386" y="144"/>
                  <a:pt x="381" y="157"/>
                </a:cubicBezTo>
                <a:cubicBezTo>
                  <a:pt x="389" y="142"/>
                  <a:pt x="389" y="142"/>
                  <a:pt x="389" y="142"/>
                </a:cubicBezTo>
                <a:cubicBezTo>
                  <a:pt x="389" y="142"/>
                  <a:pt x="399" y="141"/>
                  <a:pt x="397" y="132"/>
                </a:cubicBezTo>
                <a:cubicBezTo>
                  <a:pt x="397" y="132"/>
                  <a:pt x="409" y="132"/>
                  <a:pt x="409" y="125"/>
                </a:cubicBezTo>
                <a:cubicBezTo>
                  <a:pt x="409" y="125"/>
                  <a:pt x="425" y="138"/>
                  <a:pt x="423" y="119"/>
                </a:cubicBezTo>
                <a:cubicBezTo>
                  <a:pt x="423" y="119"/>
                  <a:pt x="443" y="114"/>
                  <a:pt x="439" y="104"/>
                </a:cubicBezTo>
                <a:cubicBezTo>
                  <a:pt x="439" y="104"/>
                  <a:pt x="479" y="82"/>
                  <a:pt x="464" y="61"/>
                </a:cubicBezTo>
                <a:cubicBezTo>
                  <a:pt x="450" y="40"/>
                  <a:pt x="462" y="33"/>
                  <a:pt x="452" y="29"/>
                </a:cubicBezTo>
                <a:cubicBezTo>
                  <a:pt x="442" y="24"/>
                  <a:pt x="417" y="0"/>
                  <a:pt x="396" y="7"/>
                </a:cubicBezTo>
                <a:cubicBezTo>
                  <a:pt x="374" y="13"/>
                  <a:pt x="378" y="23"/>
                  <a:pt x="370" y="27"/>
                </a:cubicBezTo>
                <a:cubicBezTo>
                  <a:pt x="367" y="29"/>
                  <a:pt x="364" y="28"/>
                  <a:pt x="361" y="27"/>
                </a:cubicBezTo>
                <a:cubicBezTo>
                  <a:pt x="362" y="28"/>
                  <a:pt x="362" y="29"/>
                  <a:pt x="362" y="31"/>
                </a:cubicBezTo>
                <a:cubicBezTo>
                  <a:pt x="361" y="40"/>
                  <a:pt x="366" y="52"/>
                  <a:pt x="360" y="53"/>
                </a:cubicBezTo>
                <a:cubicBezTo>
                  <a:pt x="355" y="54"/>
                  <a:pt x="349" y="51"/>
                  <a:pt x="343" y="45"/>
                </a:cubicBezTo>
                <a:cubicBezTo>
                  <a:pt x="336" y="38"/>
                  <a:pt x="330" y="29"/>
                  <a:pt x="325" y="25"/>
                </a:cubicBezTo>
                <a:cubicBezTo>
                  <a:pt x="320" y="21"/>
                  <a:pt x="312" y="20"/>
                  <a:pt x="310" y="24"/>
                </a:cubicBezTo>
                <a:cubicBezTo>
                  <a:pt x="307" y="28"/>
                  <a:pt x="298" y="34"/>
                  <a:pt x="294" y="35"/>
                </a:cubicBezTo>
                <a:cubicBezTo>
                  <a:pt x="290" y="36"/>
                  <a:pt x="274" y="28"/>
                  <a:pt x="272" y="25"/>
                </a:cubicBezTo>
                <a:cubicBezTo>
                  <a:pt x="269" y="23"/>
                  <a:pt x="263" y="21"/>
                  <a:pt x="254" y="23"/>
                </a:cubicBezTo>
                <a:cubicBezTo>
                  <a:pt x="245" y="25"/>
                  <a:pt x="234" y="29"/>
                  <a:pt x="232" y="25"/>
                </a:cubicBezTo>
                <a:cubicBezTo>
                  <a:pt x="231" y="22"/>
                  <a:pt x="228" y="20"/>
                  <a:pt x="224" y="25"/>
                </a:cubicBezTo>
                <a:cubicBezTo>
                  <a:pt x="220" y="31"/>
                  <a:pt x="207" y="45"/>
                  <a:pt x="206" y="54"/>
                </a:cubicBezTo>
                <a:cubicBezTo>
                  <a:pt x="204" y="64"/>
                  <a:pt x="192" y="84"/>
                  <a:pt x="178" y="94"/>
                </a:cubicBezTo>
                <a:cubicBezTo>
                  <a:pt x="163" y="103"/>
                  <a:pt x="158" y="88"/>
                  <a:pt x="153" y="101"/>
                </a:cubicBezTo>
                <a:cubicBezTo>
                  <a:pt x="147" y="114"/>
                  <a:pt x="148" y="123"/>
                  <a:pt x="142" y="128"/>
                </a:cubicBezTo>
                <a:cubicBezTo>
                  <a:pt x="137" y="132"/>
                  <a:pt x="141" y="131"/>
                  <a:pt x="136" y="152"/>
                </a:cubicBezTo>
                <a:cubicBezTo>
                  <a:pt x="130" y="173"/>
                  <a:pt x="121" y="161"/>
                  <a:pt x="120" y="175"/>
                </a:cubicBezTo>
                <a:cubicBezTo>
                  <a:pt x="118" y="189"/>
                  <a:pt x="108" y="216"/>
                  <a:pt x="121" y="245"/>
                </a:cubicBezTo>
                <a:cubicBezTo>
                  <a:pt x="135" y="274"/>
                  <a:pt x="146" y="275"/>
                  <a:pt x="156" y="280"/>
                </a:cubicBezTo>
                <a:cubicBezTo>
                  <a:pt x="166" y="286"/>
                  <a:pt x="182" y="284"/>
                  <a:pt x="182" y="284"/>
                </a:cubicBezTo>
                <a:cubicBezTo>
                  <a:pt x="182" y="284"/>
                  <a:pt x="181" y="297"/>
                  <a:pt x="177" y="308"/>
                </a:cubicBezTo>
                <a:cubicBezTo>
                  <a:pt x="173" y="319"/>
                  <a:pt x="172" y="318"/>
                  <a:pt x="178" y="317"/>
                </a:cubicBezTo>
                <a:cubicBezTo>
                  <a:pt x="178" y="317"/>
                  <a:pt x="181" y="359"/>
                  <a:pt x="190" y="370"/>
                </a:cubicBezTo>
                <a:cubicBezTo>
                  <a:pt x="199" y="380"/>
                  <a:pt x="186" y="435"/>
                  <a:pt x="177" y="470"/>
                </a:cubicBezTo>
                <a:cubicBezTo>
                  <a:pt x="168" y="504"/>
                  <a:pt x="176" y="480"/>
                  <a:pt x="153" y="497"/>
                </a:cubicBezTo>
                <a:cubicBezTo>
                  <a:pt x="129" y="514"/>
                  <a:pt x="98" y="549"/>
                  <a:pt x="82" y="572"/>
                </a:cubicBezTo>
                <a:cubicBezTo>
                  <a:pt x="66" y="594"/>
                  <a:pt x="71" y="601"/>
                  <a:pt x="59" y="606"/>
                </a:cubicBezTo>
                <a:cubicBezTo>
                  <a:pt x="46" y="610"/>
                  <a:pt x="35" y="605"/>
                  <a:pt x="22" y="617"/>
                </a:cubicBezTo>
                <a:cubicBezTo>
                  <a:pt x="8" y="629"/>
                  <a:pt x="9" y="623"/>
                  <a:pt x="6" y="632"/>
                </a:cubicBezTo>
                <a:cubicBezTo>
                  <a:pt x="4" y="642"/>
                  <a:pt x="0" y="643"/>
                  <a:pt x="11" y="651"/>
                </a:cubicBezTo>
                <a:close/>
                <a:moveTo>
                  <a:pt x="409" y="192"/>
                </a:moveTo>
                <a:cubicBezTo>
                  <a:pt x="413" y="188"/>
                  <a:pt x="417" y="184"/>
                  <a:pt x="421" y="183"/>
                </a:cubicBezTo>
                <a:cubicBezTo>
                  <a:pt x="427" y="181"/>
                  <a:pt x="431" y="182"/>
                  <a:pt x="433" y="180"/>
                </a:cubicBezTo>
                <a:cubicBezTo>
                  <a:pt x="439" y="187"/>
                  <a:pt x="446" y="196"/>
                  <a:pt x="445" y="204"/>
                </a:cubicBezTo>
                <a:cubicBezTo>
                  <a:pt x="445" y="210"/>
                  <a:pt x="441" y="215"/>
                  <a:pt x="435" y="219"/>
                </a:cubicBezTo>
                <a:cubicBezTo>
                  <a:pt x="435" y="219"/>
                  <a:pt x="434" y="219"/>
                  <a:pt x="432" y="219"/>
                </a:cubicBezTo>
                <a:cubicBezTo>
                  <a:pt x="430" y="219"/>
                  <a:pt x="427" y="219"/>
                  <a:pt x="424" y="217"/>
                </a:cubicBezTo>
                <a:cubicBezTo>
                  <a:pt x="420" y="214"/>
                  <a:pt x="414" y="208"/>
                  <a:pt x="409" y="192"/>
                </a:cubicBezTo>
                <a:close/>
                <a:moveTo>
                  <a:pt x="391" y="199"/>
                </a:moveTo>
                <a:cubicBezTo>
                  <a:pt x="355" y="255"/>
                  <a:pt x="355" y="255"/>
                  <a:pt x="355" y="255"/>
                </a:cubicBezTo>
                <a:cubicBezTo>
                  <a:pt x="357" y="247"/>
                  <a:pt x="365" y="222"/>
                  <a:pt x="362" y="216"/>
                </a:cubicBezTo>
                <a:cubicBezTo>
                  <a:pt x="358" y="210"/>
                  <a:pt x="374" y="198"/>
                  <a:pt x="381" y="198"/>
                </a:cubicBezTo>
                <a:cubicBezTo>
                  <a:pt x="389" y="197"/>
                  <a:pt x="391" y="199"/>
                  <a:pt x="391" y="199"/>
                </a:cubicBezTo>
                <a:close/>
                <a:moveTo>
                  <a:pt x="325" y="333"/>
                </a:moveTo>
                <a:cubicBezTo>
                  <a:pt x="335" y="321"/>
                  <a:pt x="334" y="324"/>
                  <a:pt x="334" y="324"/>
                </a:cubicBezTo>
                <a:cubicBezTo>
                  <a:pt x="334" y="324"/>
                  <a:pt x="341" y="352"/>
                  <a:pt x="347" y="357"/>
                </a:cubicBezTo>
                <a:cubicBezTo>
                  <a:pt x="353" y="356"/>
                  <a:pt x="353" y="356"/>
                  <a:pt x="353" y="356"/>
                </a:cubicBezTo>
                <a:cubicBezTo>
                  <a:pt x="353" y="356"/>
                  <a:pt x="347" y="343"/>
                  <a:pt x="347" y="327"/>
                </a:cubicBezTo>
                <a:cubicBezTo>
                  <a:pt x="347" y="327"/>
                  <a:pt x="352" y="324"/>
                  <a:pt x="363" y="326"/>
                </a:cubicBezTo>
                <a:cubicBezTo>
                  <a:pt x="373" y="329"/>
                  <a:pt x="374" y="322"/>
                  <a:pt x="382" y="328"/>
                </a:cubicBezTo>
                <a:cubicBezTo>
                  <a:pt x="389" y="333"/>
                  <a:pt x="391" y="339"/>
                  <a:pt x="400" y="340"/>
                </a:cubicBezTo>
                <a:cubicBezTo>
                  <a:pt x="343" y="477"/>
                  <a:pt x="343" y="477"/>
                  <a:pt x="343" y="477"/>
                </a:cubicBezTo>
                <a:cubicBezTo>
                  <a:pt x="342" y="474"/>
                  <a:pt x="341" y="469"/>
                  <a:pt x="338" y="463"/>
                </a:cubicBezTo>
                <a:cubicBezTo>
                  <a:pt x="329" y="444"/>
                  <a:pt x="316" y="399"/>
                  <a:pt x="315" y="368"/>
                </a:cubicBezTo>
                <a:cubicBezTo>
                  <a:pt x="314" y="338"/>
                  <a:pt x="314" y="345"/>
                  <a:pt x="325" y="333"/>
                </a:cubicBez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7" name="Freeform 9">
            <a:extLst>
              <a:ext uri="{FF2B5EF4-FFF2-40B4-BE49-F238E27FC236}">
                <a16:creationId xmlns:a16="http://schemas.microsoft.com/office/drawing/2014/main" id="{9E2EC26B-7746-4E8F-B360-59737F71D17E}"/>
              </a:ext>
            </a:extLst>
          </p:cNvPr>
          <p:cNvSpPr>
            <a:spLocks noEditPoints="1"/>
          </p:cNvSpPr>
          <p:nvPr/>
        </p:nvSpPr>
        <p:spPr bwMode="auto">
          <a:xfrm>
            <a:off x="3299867" y="5741954"/>
            <a:ext cx="316079" cy="405151"/>
          </a:xfrm>
          <a:custGeom>
            <a:avLst/>
            <a:gdLst>
              <a:gd name="T0" fmla="*/ 69 w 596"/>
              <a:gd name="T1" fmla="*/ 664 h 765"/>
              <a:gd name="T2" fmla="*/ 141 w 596"/>
              <a:gd name="T3" fmla="*/ 759 h 765"/>
              <a:gd name="T4" fmla="*/ 148 w 596"/>
              <a:gd name="T5" fmla="*/ 667 h 765"/>
              <a:gd name="T6" fmla="*/ 188 w 596"/>
              <a:gd name="T7" fmla="*/ 648 h 765"/>
              <a:gd name="T8" fmla="*/ 225 w 596"/>
              <a:gd name="T9" fmla="*/ 612 h 765"/>
              <a:gd name="T10" fmla="*/ 338 w 596"/>
              <a:gd name="T11" fmla="*/ 554 h 765"/>
              <a:gd name="T12" fmla="*/ 347 w 596"/>
              <a:gd name="T13" fmla="*/ 605 h 765"/>
              <a:gd name="T14" fmla="*/ 332 w 596"/>
              <a:gd name="T15" fmla="*/ 653 h 765"/>
              <a:gd name="T16" fmla="*/ 385 w 596"/>
              <a:gd name="T17" fmla="*/ 740 h 765"/>
              <a:gd name="T18" fmla="*/ 477 w 596"/>
              <a:gd name="T19" fmla="*/ 729 h 765"/>
              <a:gd name="T20" fmla="*/ 418 w 596"/>
              <a:gd name="T21" fmla="*/ 685 h 765"/>
              <a:gd name="T22" fmla="*/ 586 w 596"/>
              <a:gd name="T23" fmla="*/ 317 h 765"/>
              <a:gd name="T24" fmla="*/ 550 w 596"/>
              <a:gd name="T25" fmla="*/ 313 h 765"/>
              <a:gd name="T26" fmla="*/ 514 w 596"/>
              <a:gd name="T27" fmla="*/ 296 h 765"/>
              <a:gd name="T28" fmla="*/ 491 w 596"/>
              <a:gd name="T29" fmla="*/ 227 h 765"/>
              <a:gd name="T30" fmla="*/ 491 w 596"/>
              <a:gd name="T31" fmla="*/ 137 h 765"/>
              <a:gd name="T32" fmla="*/ 513 w 596"/>
              <a:gd name="T33" fmla="*/ 108 h 765"/>
              <a:gd name="T34" fmla="*/ 531 w 596"/>
              <a:gd name="T35" fmla="*/ 79 h 765"/>
              <a:gd name="T36" fmla="*/ 449 w 596"/>
              <a:gd name="T37" fmla="*/ 63 h 765"/>
              <a:gd name="T38" fmla="*/ 418 w 596"/>
              <a:gd name="T39" fmla="*/ 26 h 765"/>
              <a:gd name="T40" fmla="*/ 308 w 596"/>
              <a:gd name="T41" fmla="*/ 28 h 765"/>
              <a:gd name="T42" fmla="*/ 260 w 596"/>
              <a:gd name="T43" fmla="*/ 88 h 765"/>
              <a:gd name="T44" fmla="*/ 242 w 596"/>
              <a:gd name="T45" fmla="*/ 133 h 765"/>
              <a:gd name="T46" fmla="*/ 229 w 596"/>
              <a:gd name="T47" fmla="*/ 151 h 765"/>
              <a:gd name="T48" fmla="*/ 202 w 596"/>
              <a:gd name="T49" fmla="*/ 199 h 765"/>
              <a:gd name="T50" fmla="*/ 170 w 596"/>
              <a:gd name="T51" fmla="*/ 243 h 765"/>
              <a:gd name="T52" fmla="*/ 145 w 596"/>
              <a:gd name="T53" fmla="*/ 293 h 765"/>
              <a:gd name="T54" fmla="*/ 208 w 596"/>
              <a:gd name="T55" fmla="*/ 249 h 765"/>
              <a:gd name="T56" fmla="*/ 210 w 596"/>
              <a:gd name="T57" fmla="*/ 296 h 765"/>
              <a:gd name="T58" fmla="*/ 219 w 596"/>
              <a:gd name="T59" fmla="*/ 304 h 765"/>
              <a:gd name="T60" fmla="*/ 304 w 596"/>
              <a:gd name="T61" fmla="*/ 373 h 765"/>
              <a:gd name="T62" fmla="*/ 298 w 596"/>
              <a:gd name="T63" fmla="*/ 454 h 765"/>
              <a:gd name="T64" fmla="*/ 148 w 596"/>
              <a:gd name="T65" fmla="*/ 584 h 765"/>
              <a:gd name="T66" fmla="*/ 214 w 596"/>
              <a:gd name="T67" fmla="*/ 239 h 765"/>
              <a:gd name="T68" fmla="*/ 221 w 596"/>
              <a:gd name="T69" fmla="*/ 226 h 765"/>
              <a:gd name="T70" fmla="*/ 477 w 596"/>
              <a:gd name="T71" fmla="*/ 516 h 765"/>
              <a:gd name="T72" fmla="*/ 471 w 596"/>
              <a:gd name="T73" fmla="*/ 416 h 765"/>
              <a:gd name="T74" fmla="*/ 456 w 596"/>
              <a:gd name="T75" fmla="*/ 348 h 765"/>
              <a:gd name="T76" fmla="*/ 530 w 596"/>
              <a:gd name="T77" fmla="*/ 342 h 765"/>
              <a:gd name="T78" fmla="*/ 543 w 596"/>
              <a:gd name="T79" fmla="*/ 356 h 765"/>
              <a:gd name="T80" fmla="*/ 460 w 596"/>
              <a:gd name="T81" fmla="*/ 570 h 765"/>
              <a:gd name="T82" fmla="*/ 410 w 596"/>
              <a:gd name="T83" fmla="*/ 657 h 765"/>
              <a:gd name="T84" fmla="*/ 442 w 596"/>
              <a:gd name="T85" fmla="*/ 601 h 765"/>
              <a:gd name="T86" fmla="*/ 411 w 596"/>
              <a:gd name="T87" fmla="*/ 675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96" h="765">
                <a:moveTo>
                  <a:pt x="0" y="717"/>
                </a:moveTo>
                <a:cubicBezTo>
                  <a:pt x="14" y="709"/>
                  <a:pt x="14" y="709"/>
                  <a:pt x="14" y="709"/>
                </a:cubicBezTo>
                <a:cubicBezTo>
                  <a:pt x="69" y="664"/>
                  <a:pt x="69" y="664"/>
                  <a:pt x="69" y="664"/>
                </a:cubicBezTo>
                <a:cubicBezTo>
                  <a:pt x="69" y="664"/>
                  <a:pt x="83" y="692"/>
                  <a:pt x="87" y="699"/>
                </a:cubicBezTo>
                <a:cubicBezTo>
                  <a:pt x="91" y="707"/>
                  <a:pt x="93" y="717"/>
                  <a:pt x="100" y="728"/>
                </a:cubicBezTo>
                <a:cubicBezTo>
                  <a:pt x="107" y="740"/>
                  <a:pt x="126" y="754"/>
                  <a:pt x="141" y="759"/>
                </a:cubicBezTo>
                <a:cubicBezTo>
                  <a:pt x="156" y="765"/>
                  <a:pt x="162" y="748"/>
                  <a:pt x="159" y="732"/>
                </a:cubicBezTo>
                <a:cubicBezTo>
                  <a:pt x="155" y="715"/>
                  <a:pt x="143" y="703"/>
                  <a:pt x="143" y="695"/>
                </a:cubicBezTo>
                <a:cubicBezTo>
                  <a:pt x="144" y="687"/>
                  <a:pt x="145" y="674"/>
                  <a:pt x="148" y="667"/>
                </a:cubicBezTo>
                <a:cubicBezTo>
                  <a:pt x="151" y="660"/>
                  <a:pt x="157" y="658"/>
                  <a:pt x="161" y="656"/>
                </a:cubicBezTo>
                <a:cubicBezTo>
                  <a:pt x="165" y="654"/>
                  <a:pt x="169" y="657"/>
                  <a:pt x="175" y="654"/>
                </a:cubicBezTo>
                <a:cubicBezTo>
                  <a:pt x="181" y="652"/>
                  <a:pt x="187" y="652"/>
                  <a:pt x="188" y="648"/>
                </a:cubicBezTo>
                <a:cubicBezTo>
                  <a:pt x="188" y="643"/>
                  <a:pt x="207" y="635"/>
                  <a:pt x="204" y="633"/>
                </a:cubicBezTo>
                <a:cubicBezTo>
                  <a:pt x="202" y="630"/>
                  <a:pt x="210" y="630"/>
                  <a:pt x="216" y="623"/>
                </a:cubicBezTo>
                <a:cubicBezTo>
                  <a:pt x="223" y="615"/>
                  <a:pt x="219" y="614"/>
                  <a:pt x="225" y="612"/>
                </a:cubicBezTo>
                <a:cubicBezTo>
                  <a:pt x="231" y="610"/>
                  <a:pt x="245" y="609"/>
                  <a:pt x="251" y="607"/>
                </a:cubicBezTo>
                <a:cubicBezTo>
                  <a:pt x="256" y="606"/>
                  <a:pt x="334" y="555"/>
                  <a:pt x="334" y="555"/>
                </a:cubicBezTo>
                <a:cubicBezTo>
                  <a:pt x="334" y="555"/>
                  <a:pt x="346" y="553"/>
                  <a:pt x="338" y="554"/>
                </a:cubicBezTo>
                <a:cubicBezTo>
                  <a:pt x="329" y="555"/>
                  <a:pt x="356" y="547"/>
                  <a:pt x="354" y="558"/>
                </a:cubicBezTo>
                <a:cubicBezTo>
                  <a:pt x="352" y="570"/>
                  <a:pt x="356" y="570"/>
                  <a:pt x="356" y="584"/>
                </a:cubicBezTo>
                <a:cubicBezTo>
                  <a:pt x="357" y="598"/>
                  <a:pt x="355" y="603"/>
                  <a:pt x="347" y="605"/>
                </a:cubicBezTo>
                <a:cubicBezTo>
                  <a:pt x="339" y="608"/>
                  <a:pt x="330" y="615"/>
                  <a:pt x="331" y="622"/>
                </a:cubicBezTo>
                <a:cubicBezTo>
                  <a:pt x="333" y="629"/>
                  <a:pt x="338" y="639"/>
                  <a:pt x="334" y="642"/>
                </a:cubicBezTo>
                <a:cubicBezTo>
                  <a:pt x="331" y="644"/>
                  <a:pt x="329" y="646"/>
                  <a:pt x="332" y="653"/>
                </a:cubicBezTo>
                <a:cubicBezTo>
                  <a:pt x="336" y="660"/>
                  <a:pt x="340" y="671"/>
                  <a:pt x="338" y="678"/>
                </a:cubicBezTo>
                <a:cubicBezTo>
                  <a:pt x="335" y="685"/>
                  <a:pt x="329" y="712"/>
                  <a:pt x="338" y="738"/>
                </a:cubicBezTo>
                <a:cubicBezTo>
                  <a:pt x="338" y="738"/>
                  <a:pt x="377" y="744"/>
                  <a:pt x="385" y="740"/>
                </a:cubicBezTo>
                <a:cubicBezTo>
                  <a:pt x="385" y="740"/>
                  <a:pt x="391" y="740"/>
                  <a:pt x="399" y="741"/>
                </a:cubicBezTo>
                <a:cubicBezTo>
                  <a:pt x="400" y="741"/>
                  <a:pt x="400" y="741"/>
                  <a:pt x="401" y="741"/>
                </a:cubicBezTo>
                <a:cubicBezTo>
                  <a:pt x="411" y="742"/>
                  <a:pt x="477" y="744"/>
                  <a:pt x="477" y="729"/>
                </a:cubicBezTo>
                <a:cubicBezTo>
                  <a:pt x="476" y="714"/>
                  <a:pt x="474" y="709"/>
                  <a:pt x="459" y="701"/>
                </a:cubicBezTo>
                <a:cubicBezTo>
                  <a:pt x="444" y="693"/>
                  <a:pt x="434" y="696"/>
                  <a:pt x="423" y="689"/>
                </a:cubicBezTo>
                <a:cubicBezTo>
                  <a:pt x="421" y="687"/>
                  <a:pt x="419" y="686"/>
                  <a:pt x="418" y="685"/>
                </a:cubicBezTo>
                <a:cubicBezTo>
                  <a:pt x="565" y="352"/>
                  <a:pt x="565" y="352"/>
                  <a:pt x="565" y="352"/>
                </a:cubicBezTo>
                <a:cubicBezTo>
                  <a:pt x="569" y="352"/>
                  <a:pt x="572" y="352"/>
                  <a:pt x="575" y="349"/>
                </a:cubicBezTo>
                <a:cubicBezTo>
                  <a:pt x="575" y="349"/>
                  <a:pt x="595" y="330"/>
                  <a:pt x="586" y="317"/>
                </a:cubicBezTo>
                <a:cubicBezTo>
                  <a:pt x="586" y="317"/>
                  <a:pt x="596" y="315"/>
                  <a:pt x="584" y="305"/>
                </a:cubicBezTo>
                <a:cubicBezTo>
                  <a:pt x="584" y="305"/>
                  <a:pt x="572" y="294"/>
                  <a:pt x="571" y="307"/>
                </a:cubicBezTo>
                <a:cubicBezTo>
                  <a:pt x="571" y="307"/>
                  <a:pt x="561" y="307"/>
                  <a:pt x="550" y="313"/>
                </a:cubicBezTo>
                <a:cubicBezTo>
                  <a:pt x="539" y="319"/>
                  <a:pt x="545" y="315"/>
                  <a:pt x="541" y="309"/>
                </a:cubicBezTo>
                <a:cubicBezTo>
                  <a:pt x="538" y="304"/>
                  <a:pt x="536" y="297"/>
                  <a:pt x="530" y="300"/>
                </a:cubicBezTo>
                <a:cubicBezTo>
                  <a:pt x="524" y="303"/>
                  <a:pt x="517" y="301"/>
                  <a:pt x="514" y="296"/>
                </a:cubicBezTo>
                <a:cubicBezTo>
                  <a:pt x="512" y="291"/>
                  <a:pt x="518" y="279"/>
                  <a:pt x="509" y="280"/>
                </a:cubicBezTo>
                <a:cubicBezTo>
                  <a:pt x="500" y="280"/>
                  <a:pt x="504" y="278"/>
                  <a:pt x="499" y="266"/>
                </a:cubicBezTo>
                <a:cubicBezTo>
                  <a:pt x="494" y="254"/>
                  <a:pt x="491" y="227"/>
                  <a:pt x="491" y="227"/>
                </a:cubicBezTo>
                <a:cubicBezTo>
                  <a:pt x="491" y="227"/>
                  <a:pt x="483" y="218"/>
                  <a:pt x="485" y="203"/>
                </a:cubicBezTo>
                <a:cubicBezTo>
                  <a:pt x="487" y="188"/>
                  <a:pt x="489" y="154"/>
                  <a:pt x="487" y="146"/>
                </a:cubicBezTo>
                <a:cubicBezTo>
                  <a:pt x="487" y="146"/>
                  <a:pt x="494" y="142"/>
                  <a:pt x="491" y="137"/>
                </a:cubicBezTo>
                <a:cubicBezTo>
                  <a:pt x="491" y="137"/>
                  <a:pt x="512" y="140"/>
                  <a:pt x="504" y="131"/>
                </a:cubicBezTo>
                <a:cubicBezTo>
                  <a:pt x="504" y="131"/>
                  <a:pt x="512" y="125"/>
                  <a:pt x="508" y="118"/>
                </a:cubicBezTo>
                <a:cubicBezTo>
                  <a:pt x="503" y="112"/>
                  <a:pt x="516" y="111"/>
                  <a:pt x="513" y="108"/>
                </a:cubicBezTo>
                <a:cubicBezTo>
                  <a:pt x="518" y="102"/>
                  <a:pt x="518" y="102"/>
                  <a:pt x="518" y="102"/>
                </a:cubicBezTo>
                <a:cubicBezTo>
                  <a:pt x="518" y="102"/>
                  <a:pt x="526" y="99"/>
                  <a:pt x="524" y="96"/>
                </a:cubicBezTo>
                <a:cubicBezTo>
                  <a:pt x="524" y="96"/>
                  <a:pt x="537" y="102"/>
                  <a:pt x="531" y="79"/>
                </a:cubicBezTo>
                <a:cubicBezTo>
                  <a:pt x="531" y="79"/>
                  <a:pt x="549" y="54"/>
                  <a:pt x="518" y="31"/>
                </a:cubicBezTo>
                <a:cubicBezTo>
                  <a:pt x="518" y="31"/>
                  <a:pt x="491" y="0"/>
                  <a:pt x="467" y="25"/>
                </a:cubicBezTo>
                <a:cubicBezTo>
                  <a:pt x="467" y="25"/>
                  <a:pt x="446" y="34"/>
                  <a:pt x="449" y="63"/>
                </a:cubicBezTo>
                <a:cubicBezTo>
                  <a:pt x="449" y="63"/>
                  <a:pt x="435" y="63"/>
                  <a:pt x="440" y="78"/>
                </a:cubicBezTo>
                <a:cubicBezTo>
                  <a:pt x="440" y="78"/>
                  <a:pt x="434" y="75"/>
                  <a:pt x="430" y="78"/>
                </a:cubicBezTo>
                <a:cubicBezTo>
                  <a:pt x="430" y="78"/>
                  <a:pt x="429" y="34"/>
                  <a:pt x="418" y="26"/>
                </a:cubicBezTo>
                <a:cubicBezTo>
                  <a:pt x="418" y="26"/>
                  <a:pt x="426" y="9"/>
                  <a:pt x="407" y="14"/>
                </a:cubicBezTo>
                <a:cubicBezTo>
                  <a:pt x="407" y="14"/>
                  <a:pt x="372" y="1"/>
                  <a:pt x="347" y="10"/>
                </a:cubicBezTo>
                <a:cubicBezTo>
                  <a:pt x="322" y="20"/>
                  <a:pt x="315" y="18"/>
                  <a:pt x="308" y="28"/>
                </a:cubicBezTo>
                <a:cubicBezTo>
                  <a:pt x="301" y="39"/>
                  <a:pt x="292" y="57"/>
                  <a:pt x="286" y="68"/>
                </a:cubicBezTo>
                <a:cubicBezTo>
                  <a:pt x="279" y="79"/>
                  <a:pt x="278" y="81"/>
                  <a:pt x="272" y="84"/>
                </a:cubicBezTo>
                <a:cubicBezTo>
                  <a:pt x="266" y="88"/>
                  <a:pt x="264" y="81"/>
                  <a:pt x="260" y="88"/>
                </a:cubicBezTo>
                <a:cubicBezTo>
                  <a:pt x="257" y="94"/>
                  <a:pt x="263" y="100"/>
                  <a:pt x="260" y="104"/>
                </a:cubicBezTo>
                <a:cubicBezTo>
                  <a:pt x="256" y="108"/>
                  <a:pt x="253" y="109"/>
                  <a:pt x="248" y="116"/>
                </a:cubicBezTo>
                <a:cubicBezTo>
                  <a:pt x="243" y="124"/>
                  <a:pt x="240" y="129"/>
                  <a:pt x="242" y="133"/>
                </a:cubicBezTo>
                <a:cubicBezTo>
                  <a:pt x="242" y="133"/>
                  <a:pt x="240" y="135"/>
                  <a:pt x="239" y="139"/>
                </a:cubicBezTo>
                <a:cubicBezTo>
                  <a:pt x="239" y="144"/>
                  <a:pt x="241" y="148"/>
                  <a:pt x="237" y="149"/>
                </a:cubicBezTo>
                <a:cubicBezTo>
                  <a:pt x="233" y="151"/>
                  <a:pt x="232" y="148"/>
                  <a:pt x="229" y="151"/>
                </a:cubicBezTo>
                <a:cubicBezTo>
                  <a:pt x="227" y="155"/>
                  <a:pt x="229" y="157"/>
                  <a:pt x="221" y="166"/>
                </a:cubicBezTo>
                <a:cubicBezTo>
                  <a:pt x="212" y="174"/>
                  <a:pt x="203" y="190"/>
                  <a:pt x="202" y="198"/>
                </a:cubicBezTo>
                <a:cubicBezTo>
                  <a:pt x="202" y="198"/>
                  <a:pt x="202" y="199"/>
                  <a:pt x="202" y="199"/>
                </a:cubicBezTo>
                <a:cubicBezTo>
                  <a:pt x="200" y="203"/>
                  <a:pt x="199" y="208"/>
                  <a:pt x="198" y="212"/>
                </a:cubicBezTo>
                <a:cubicBezTo>
                  <a:pt x="197" y="214"/>
                  <a:pt x="197" y="215"/>
                  <a:pt x="197" y="215"/>
                </a:cubicBezTo>
                <a:cubicBezTo>
                  <a:pt x="193" y="218"/>
                  <a:pt x="177" y="230"/>
                  <a:pt x="170" y="243"/>
                </a:cubicBezTo>
                <a:cubicBezTo>
                  <a:pt x="161" y="259"/>
                  <a:pt x="139" y="286"/>
                  <a:pt x="135" y="294"/>
                </a:cubicBezTo>
                <a:cubicBezTo>
                  <a:pt x="130" y="301"/>
                  <a:pt x="105" y="324"/>
                  <a:pt x="104" y="334"/>
                </a:cubicBezTo>
                <a:cubicBezTo>
                  <a:pt x="104" y="334"/>
                  <a:pt x="132" y="305"/>
                  <a:pt x="145" y="293"/>
                </a:cubicBezTo>
                <a:cubicBezTo>
                  <a:pt x="157" y="281"/>
                  <a:pt x="193" y="237"/>
                  <a:pt x="196" y="229"/>
                </a:cubicBezTo>
                <a:cubicBezTo>
                  <a:pt x="196" y="229"/>
                  <a:pt x="198" y="222"/>
                  <a:pt x="201" y="232"/>
                </a:cubicBezTo>
                <a:cubicBezTo>
                  <a:pt x="202" y="238"/>
                  <a:pt x="205" y="244"/>
                  <a:pt x="208" y="249"/>
                </a:cubicBezTo>
                <a:cubicBezTo>
                  <a:pt x="208" y="249"/>
                  <a:pt x="208" y="249"/>
                  <a:pt x="208" y="250"/>
                </a:cubicBezTo>
                <a:cubicBezTo>
                  <a:pt x="202" y="258"/>
                  <a:pt x="206" y="256"/>
                  <a:pt x="204" y="264"/>
                </a:cubicBezTo>
                <a:cubicBezTo>
                  <a:pt x="202" y="271"/>
                  <a:pt x="202" y="287"/>
                  <a:pt x="210" y="296"/>
                </a:cubicBezTo>
                <a:cubicBezTo>
                  <a:pt x="219" y="305"/>
                  <a:pt x="176" y="360"/>
                  <a:pt x="170" y="394"/>
                </a:cubicBezTo>
                <a:cubicBezTo>
                  <a:pt x="170" y="394"/>
                  <a:pt x="185" y="371"/>
                  <a:pt x="196" y="356"/>
                </a:cubicBezTo>
                <a:cubicBezTo>
                  <a:pt x="206" y="340"/>
                  <a:pt x="219" y="317"/>
                  <a:pt x="219" y="304"/>
                </a:cubicBezTo>
                <a:cubicBezTo>
                  <a:pt x="219" y="304"/>
                  <a:pt x="225" y="303"/>
                  <a:pt x="232" y="312"/>
                </a:cubicBezTo>
                <a:cubicBezTo>
                  <a:pt x="239" y="321"/>
                  <a:pt x="288" y="346"/>
                  <a:pt x="300" y="329"/>
                </a:cubicBezTo>
                <a:cubicBezTo>
                  <a:pt x="300" y="329"/>
                  <a:pt x="301" y="356"/>
                  <a:pt x="304" y="373"/>
                </a:cubicBezTo>
                <a:cubicBezTo>
                  <a:pt x="307" y="390"/>
                  <a:pt x="312" y="393"/>
                  <a:pt x="304" y="403"/>
                </a:cubicBezTo>
                <a:cubicBezTo>
                  <a:pt x="296" y="412"/>
                  <a:pt x="296" y="411"/>
                  <a:pt x="294" y="425"/>
                </a:cubicBezTo>
                <a:cubicBezTo>
                  <a:pt x="293" y="439"/>
                  <a:pt x="298" y="454"/>
                  <a:pt x="298" y="454"/>
                </a:cubicBezTo>
                <a:cubicBezTo>
                  <a:pt x="186" y="555"/>
                  <a:pt x="186" y="555"/>
                  <a:pt x="186" y="555"/>
                </a:cubicBezTo>
                <a:cubicBezTo>
                  <a:pt x="186" y="555"/>
                  <a:pt x="155" y="538"/>
                  <a:pt x="149" y="582"/>
                </a:cubicBezTo>
                <a:cubicBezTo>
                  <a:pt x="149" y="582"/>
                  <a:pt x="148" y="583"/>
                  <a:pt x="148" y="584"/>
                </a:cubicBezTo>
                <a:cubicBezTo>
                  <a:pt x="9" y="704"/>
                  <a:pt x="9" y="704"/>
                  <a:pt x="9" y="704"/>
                </a:cubicBezTo>
                <a:lnTo>
                  <a:pt x="0" y="717"/>
                </a:lnTo>
                <a:close/>
                <a:moveTo>
                  <a:pt x="214" y="239"/>
                </a:moveTo>
                <a:cubicBezTo>
                  <a:pt x="208" y="231"/>
                  <a:pt x="201" y="218"/>
                  <a:pt x="208" y="204"/>
                </a:cubicBezTo>
                <a:cubicBezTo>
                  <a:pt x="209" y="204"/>
                  <a:pt x="210" y="204"/>
                  <a:pt x="210" y="204"/>
                </a:cubicBezTo>
                <a:cubicBezTo>
                  <a:pt x="210" y="204"/>
                  <a:pt x="212" y="220"/>
                  <a:pt x="221" y="226"/>
                </a:cubicBezTo>
                <a:cubicBezTo>
                  <a:pt x="221" y="226"/>
                  <a:pt x="222" y="238"/>
                  <a:pt x="214" y="239"/>
                </a:cubicBezTo>
                <a:close/>
                <a:moveTo>
                  <a:pt x="459" y="546"/>
                </a:moveTo>
                <a:cubicBezTo>
                  <a:pt x="468" y="542"/>
                  <a:pt x="474" y="531"/>
                  <a:pt x="477" y="516"/>
                </a:cubicBezTo>
                <a:cubicBezTo>
                  <a:pt x="479" y="500"/>
                  <a:pt x="491" y="480"/>
                  <a:pt x="486" y="472"/>
                </a:cubicBezTo>
                <a:cubicBezTo>
                  <a:pt x="481" y="464"/>
                  <a:pt x="479" y="461"/>
                  <a:pt x="478" y="450"/>
                </a:cubicBezTo>
                <a:cubicBezTo>
                  <a:pt x="477" y="439"/>
                  <a:pt x="473" y="427"/>
                  <a:pt x="471" y="416"/>
                </a:cubicBezTo>
                <a:cubicBezTo>
                  <a:pt x="468" y="404"/>
                  <a:pt x="469" y="403"/>
                  <a:pt x="463" y="395"/>
                </a:cubicBezTo>
                <a:cubicBezTo>
                  <a:pt x="458" y="388"/>
                  <a:pt x="455" y="361"/>
                  <a:pt x="455" y="353"/>
                </a:cubicBezTo>
                <a:cubicBezTo>
                  <a:pt x="455" y="352"/>
                  <a:pt x="455" y="350"/>
                  <a:pt x="456" y="348"/>
                </a:cubicBezTo>
                <a:cubicBezTo>
                  <a:pt x="482" y="347"/>
                  <a:pt x="483" y="334"/>
                  <a:pt x="479" y="322"/>
                </a:cubicBezTo>
                <a:cubicBezTo>
                  <a:pt x="488" y="328"/>
                  <a:pt x="497" y="334"/>
                  <a:pt x="502" y="335"/>
                </a:cubicBezTo>
                <a:cubicBezTo>
                  <a:pt x="514" y="337"/>
                  <a:pt x="524" y="340"/>
                  <a:pt x="530" y="342"/>
                </a:cubicBezTo>
                <a:cubicBezTo>
                  <a:pt x="537" y="343"/>
                  <a:pt x="542" y="345"/>
                  <a:pt x="544" y="346"/>
                </a:cubicBezTo>
                <a:cubicBezTo>
                  <a:pt x="546" y="348"/>
                  <a:pt x="541" y="351"/>
                  <a:pt x="541" y="351"/>
                </a:cubicBezTo>
                <a:cubicBezTo>
                  <a:pt x="543" y="356"/>
                  <a:pt x="543" y="356"/>
                  <a:pt x="543" y="356"/>
                </a:cubicBezTo>
                <a:cubicBezTo>
                  <a:pt x="555" y="350"/>
                  <a:pt x="555" y="350"/>
                  <a:pt x="555" y="350"/>
                </a:cubicBezTo>
                <a:cubicBezTo>
                  <a:pt x="555" y="350"/>
                  <a:pt x="556" y="350"/>
                  <a:pt x="556" y="350"/>
                </a:cubicBezTo>
                <a:cubicBezTo>
                  <a:pt x="460" y="570"/>
                  <a:pt x="460" y="570"/>
                  <a:pt x="460" y="570"/>
                </a:cubicBezTo>
                <a:cubicBezTo>
                  <a:pt x="460" y="565"/>
                  <a:pt x="459" y="561"/>
                  <a:pt x="458" y="558"/>
                </a:cubicBezTo>
                <a:cubicBezTo>
                  <a:pt x="455" y="551"/>
                  <a:pt x="449" y="550"/>
                  <a:pt x="459" y="546"/>
                </a:cubicBezTo>
                <a:close/>
                <a:moveTo>
                  <a:pt x="410" y="657"/>
                </a:moveTo>
                <a:cubicBezTo>
                  <a:pt x="409" y="649"/>
                  <a:pt x="413" y="653"/>
                  <a:pt x="416" y="642"/>
                </a:cubicBezTo>
                <a:cubicBezTo>
                  <a:pt x="418" y="631"/>
                  <a:pt x="416" y="627"/>
                  <a:pt x="422" y="621"/>
                </a:cubicBezTo>
                <a:cubicBezTo>
                  <a:pt x="428" y="615"/>
                  <a:pt x="440" y="608"/>
                  <a:pt x="442" y="601"/>
                </a:cubicBezTo>
                <a:cubicBezTo>
                  <a:pt x="443" y="597"/>
                  <a:pt x="446" y="596"/>
                  <a:pt x="449" y="595"/>
                </a:cubicBezTo>
                <a:cubicBezTo>
                  <a:pt x="412" y="679"/>
                  <a:pt x="412" y="679"/>
                  <a:pt x="412" y="679"/>
                </a:cubicBezTo>
                <a:cubicBezTo>
                  <a:pt x="412" y="678"/>
                  <a:pt x="411" y="677"/>
                  <a:pt x="411" y="675"/>
                </a:cubicBezTo>
                <a:cubicBezTo>
                  <a:pt x="408" y="666"/>
                  <a:pt x="411" y="665"/>
                  <a:pt x="410" y="657"/>
                </a:cubicBez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8" name="Freeform 13">
            <a:extLst>
              <a:ext uri="{FF2B5EF4-FFF2-40B4-BE49-F238E27FC236}">
                <a16:creationId xmlns:a16="http://schemas.microsoft.com/office/drawing/2014/main" id="{DBF705B7-1736-4278-AB3C-34732C9EEFF5}"/>
              </a:ext>
            </a:extLst>
          </p:cNvPr>
          <p:cNvSpPr>
            <a:spLocks noEditPoints="1"/>
          </p:cNvSpPr>
          <p:nvPr/>
        </p:nvSpPr>
        <p:spPr bwMode="auto">
          <a:xfrm>
            <a:off x="6107429" y="4775571"/>
            <a:ext cx="349474" cy="480384"/>
          </a:xfrm>
          <a:custGeom>
            <a:avLst/>
            <a:gdLst>
              <a:gd name="T0" fmla="*/ 513 w 518"/>
              <a:gd name="T1" fmla="*/ 640 h 712"/>
              <a:gd name="T2" fmla="*/ 352 w 518"/>
              <a:gd name="T3" fmla="*/ 212 h 712"/>
              <a:gd name="T4" fmla="*/ 358 w 518"/>
              <a:gd name="T5" fmla="*/ 195 h 712"/>
              <a:gd name="T6" fmla="*/ 357 w 518"/>
              <a:gd name="T7" fmla="*/ 178 h 712"/>
              <a:gd name="T8" fmla="*/ 333 w 518"/>
              <a:gd name="T9" fmla="*/ 164 h 712"/>
              <a:gd name="T10" fmla="*/ 303 w 518"/>
              <a:gd name="T11" fmla="*/ 192 h 712"/>
              <a:gd name="T12" fmla="*/ 292 w 518"/>
              <a:gd name="T13" fmla="*/ 121 h 712"/>
              <a:gd name="T14" fmla="*/ 312 w 518"/>
              <a:gd name="T15" fmla="*/ 104 h 712"/>
              <a:gd name="T16" fmla="*/ 330 w 518"/>
              <a:gd name="T17" fmla="*/ 84 h 712"/>
              <a:gd name="T18" fmla="*/ 345 w 518"/>
              <a:gd name="T19" fmla="*/ 62 h 712"/>
              <a:gd name="T20" fmla="*/ 274 w 518"/>
              <a:gd name="T21" fmla="*/ 14 h 712"/>
              <a:gd name="T22" fmla="*/ 211 w 518"/>
              <a:gd name="T23" fmla="*/ 87 h 712"/>
              <a:gd name="T24" fmla="*/ 169 w 518"/>
              <a:gd name="T25" fmla="*/ 71 h 712"/>
              <a:gd name="T26" fmla="*/ 104 w 518"/>
              <a:gd name="T27" fmla="*/ 52 h 712"/>
              <a:gd name="T28" fmla="*/ 32 w 518"/>
              <a:gd name="T29" fmla="*/ 97 h 712"/>
              <a:gd name="T30" fmla="*/ 39 w 518"/>
              <a:gd name="T31" fmla="*/ 152 h 712"/>
              <a:gd name="T32" fmla="*/ 0 w 518"/>
              <a:gd name="T33" fmla="*/ 296 h 712"/>
              <a:gd name="T34" fmla="*/ 27 w 518"/>
              <a:gd name="T35" fmla="*/ 241 h 712"/>
              <a:gd name="T36" fmla="*/ 11 w 518"/>
              <a:gd name="T37" fmla="*/ 359 h 712"/>
              <a:gd name="T38" fmla="*/ 47 w 518"/>
              <a:gd name="T39" fmla="*/ 192 h 712"/>
              <a:gd name="T40" fmla="*/ 51 w 518"/>
              <a:gd name="T41" fmla="*/ 233 h 712"/>
              <a:gd name="T42" fmla="*/ 50 w 518"/>
              <a:gd name="T43" fmla="*/ 269 h 712"/>
              <a:gd name="T44" fmla="*/ 52 w 518"/>
              <a:gd name="T45" fmla="*/ 322 h 712"/>
              <a:gd name="T46" fmla="*/ 119 w 518"/>
              <a:gd name="T47" fmla="*/ 398 h 712"/>
              <a:gd name="T48" fmla="*/ 159 w 518"/>
              <a:gd name="T49" fmla="*/ 392 h 712"/>
              <a:gd name="T50" fmla="*/ 149 w 518"/>
              <a:gd name="T51" fmla="*/ 430 h 712"/>
              <a:gd name="T52" fmla="*/ 178 w 518"/>
              <a:gd name="T53" fmla="*/ 436 h 712"/>
              <a:gd name="T54" fmla="*/ 196 w 518"/>
              <a:gd name="T55" fmla="*/ 506 h 712"/>
              <a:gd name="T56" fmla="*/ 196 w 518"/>
              <a:gd name="T57" fmla="*/ 529 h 712"/>
              <a:gd name="T58" fmla="*/ 112 w 518"/>
              <a:gd name="T59" fmla="*/ 596 h 712"/>
              <a:gd name="T60" fmla="*/ 35 w 518"/>
              <a:gd name="T61" fmla="*/ 632 h 712"/>
              <a:gd name="T62" fmla="*/ 82 w 518"/>
              <a:gd name="T63" fmla="*/ 706 h 712"/>
              <a:gd name="T64" fmla="*/ 129 w 518"/>
              <a:gd name="T65" fmla="*/ 694 h 712"/>
              <a:gd name="T66" fmla="*/ 114 w 518"/>
              <a:gd name="T67" fmla="*/ 650 h 712"/>
              <a:gd name="T68" fmla="*/ 183 w 518"/>
              <a:gd name="T69" fmla="*/ 604 h 712"/>
              <a:gd name="T70" fmla="*/ 257 w 518"/>
              <a:gd name="T71" fmla="*/ 558 h 712"/>
              <a:gd name="T72" fmla="*/ 276 w 518"/>
              <a:gd name="T73" fmla="*/ 538 h 712"/>
              <a:gd name="T74" fmla="*/ 275 w 518"/>
              <a:gd name="T75" fmla="*/ 640 h 712"/>
              <a:gd name="T76" fmla="*/ 263 w 518"/>
              <a:gd name="T77" fmla="*/ 681 h 712"/>
              <a:gd name="T78" fmla="*/ 314 w 518"/>
              <a:gd name="T79" fmla="*/ 694 h 712"/>
              <a:gd name="T80" fmla="*/ 375 w 518"/>
              <a:gd name="T81" fmla="*/ 674 h 712"/>
              <a:gd name="T82" fmla="*/ 334 w 518"/>
              <a:gd name="T83" fmla="*/ 662 h 712"/>
              <a:gd name="T84" fmla="*/ 333 w 518"/>
              <a:gd name="T85" fmla="*/ 513 h 712"/>
              <a:gd name="T86" fmla="*/ 327 w 518"/>
              <a:gd name="T87" fmla="*/ 476 h 712"/>
              <a:gd name="T88" fmla="*/ 322 w 518"/>
              <a:gd name="T89" fmla="*/ 342 h 712"/>
              <a:gd name="T90" fmla="*/ 381 w 518"/>
              <a:gd name="T91" fmla="*/ 356 h 712"/>
              <a:gd name="T92" fmla="*/ 489 w 518"/>
              <a:gd name="T93" fmla="*/ 652 h 712"/>
              <a:gd name="T94" fmla="*/ 393 w 518"/>
              <a:gd name="T95" fmla="*/ 343 h 712"/>
              <a:gd name="T96" fmla="*/ 324 w 518"/>
              <a:gd name="T97" fmla="*/ 314 h 712"/>
              <a:gd name="T98" fmla="*/ 292 w 518"/>
              <a:gd name="T99" fmla="*/ 225 h 712"/>
              <a:gd name="T100" fmla="*/ 332 w 518"/>
              <a:gd name="T101" fmla="*/ 217 h 712"/>
              <a:gd name="T102" fmla="*/ 381 w 518"/>
              <a:gd name="T103" fmla="*/ 313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18" h="712">
                <a:moveTo>
                  <a:pt x="393" y="343"/>
                </a:moveTo>
                <a:cubicBezTo>
                  <a:pt x="513" y="640"/>
                  <a:pt x="513" y="640"/>
                  <a:pt x="513" y="640"/>
                </a:cubicBezTo>
                <a:cubicBezTo>
                  <a:pt x="518" y="636"/>
                  <a:pt x="518" y="636"/>
                  <a:pt x="518" y="636"/>
                </a:cubicBezTo>
                <a:cubicBezTo>
                  <a:pt x="352" y="212"/>
                  <a:pt x="352" y="212"/>
                  <a:pt x="352" y="212"/>
                </a:cubicBezTo>
                <a:cubicBezTo>
                  <a:pt x="355" y="211"/>
                  <a:pt x="357" y="210"/>
                  <a:pt x="357" y="210"/>
                </a:cubicBezTo>
                <a:cubicBezTo>
                  <a:pt x="362" y="207"/>
                  <a:pt x="356" y="196"/>
                  <a:pt x="358" y="195"/>
                </a:cubicBezTo>
                <a:cubicBezTo>
                  <a:pt x="360" y="194"/>
                  <a:pt x="355" y="188"/>
                  <a:pt x="357" y="187"/>
                </a:cubicBezTo>
                <a:cubicBezTo>
                  <a:pt x="358" y="186"/>
                  <a:pt x="358" y="182"/>
                  <a:pt x="357" y="178"/>
                </a:cubicBezTo>
                <a:cubicBezTo>
                  <a:pt x="356" y="174"/>
                  <a:pt x="345" y="171"/>
                  <a:pt x="345" y="171"/>
                </a:cubicBezTo>
                <a:cubicBezTo>
                  <a:pt x="344" y="157"/>
                  <a:pt x="333" y="164"/>
                  <a:pt x="333" y="164"/>
                </a:cubicBezTo>
                <a:cubicBezTo>
                  <a:pt x="325" y="167"/>
                  <a:pt x="325" y="173"/>
                  <a:pt x="325" y="173"/>
                </a:cubicBezTo>
                <a:cubicBezTo>
                  <a:pt x="312" y="175"/>
                  <a:pt x="303" y="192"/>
                  <a:pt x="303" y="192"/>
                </a:cubicBezTo>
                <a:cubicBezTo>
                  <a:pt x="303" y="182"/>
                  <a:pt x="285" y="143"/>
                  <a:pt x="280" y="132"/>
                </a:cubicBezTo>
                <a:cubicBezTo>
                  <a:pt x="275" y="122"/>
                  <a:pt x="278" y="120"/>
                  <a:pt x="292" y="121"/>
                </a:cubicBezTo>
                <a:cubicBezTo>
                  <a:pt x="306" y="123"/>
                  <a:pt x="308" y="111"/>
                  <a:pt x="308" y="111"/>
                </a:cubicBezTo>
                <a:cubicBezTo>
                  <a:pt x="310" y="111"/>
                  <a:pt x="312" y="104"/>
                  <a:pt x="312" y="104"/>
                </a:cubicBezTo>
                <a:cubicBezTo>
                  <a:pt x="315" y="106"/>
                  <a:pt x="319" y="98"/>
                  <a:pt x="319" y="98"/>
                </a:cubicBezTo>
                <a:cubicBezTo>
                  <a:pt x="331" y="104"/>
                  <a:pt x="330" y="90"/>
                  <a:pt x="330" y="84"/>
                </a:cubicBezTo>
                <a:cubicBezTo>
                  <a:pt x="330" y="78"/>
                  <a:pt x="334" y="69"/>
                  <a:pt x="334" y="69"/>
                </a:cubicBezTo>
                <a:cubicBezTo>
                  <a:pt x="340" y="68"/>
                  <a:pt x="342" y="69"/>
                  <a:pt x="345" y="62"/>
                </a:cubicBezTo>
                <a:cubicBezTo>
                  <a:pt x="348" y="54"/>
                  <a:pt x="333" y="42"/>
                  <a:pt x="333" y="42"/>
                </a:cubicBezTo>
                <a:cubicBezTo>
                  <a:pt x="313" y="0"/>
                  <a:pt x="274" y="14"/>
                  <a:pt x="274" y="14"/>
                </a:cubicBezTo>
                <a:cubicBezTo>
                  <a:pt x="240" y="22"/>
                  <a:pt x="244" y="64"/>
                  <a:pt x="244" y="64"/>
                </a:cubicBezTo>
                <a:cubicBezTo>
                  <a:pt x="244" y="64"/>
                  <a:pt x="223" y="82"/>
                  <a:pt x="211" y="87"/>
                </a:cubicBezTo>
                <a:cubicBezTo>
                  <a:pt x="198" y="92"/>
                  <a:pt x="188" y="92"/>
                  <a:pt x="188" y="87"/>
                </a:cubicBezTo>
                <a:cubicBezTo>
                  <a:pt x="188" y="83"/>
                  <a:pt x="176" y="76"/>
                  <a:pt x="169" y="71"/>
                </a:cubicBezTo>
                <a:cubicBezTo>
                  <a:pt x="163" y="66"/>
                  <a:pt x="146" y="57"/>
                  <a:pt x="136" y="59"/>
                </a:cubicBezTo>
                <a:cubicBezTo>
                  <a:pt x="126" y="60"/>
                  <a:pt x="117" y="55"/>
                  <a:pt x="104" y="52"/>
                </a:cubicBezTo>
                <a:cubicBezTo>
                  <a:pt x="91" y="48"/>
                  <a:pt x="86" y="47"/>
                  <a:pt x="71" y="57"/>
                </a:cubicBezTo>
                <a:cubicBezTo>
                  <a:pt x="55" y="67"/>
                  <a:pt x="39" y="86"/>
                  <a:pt x="32" y="97"/>
                </a:cubicBezTo>
                <a:cubicBezTo>
                  <a:pt x="26" y="108"/>
                  <a:pt x="30" y="139"/>
                  <a:pt x="31" y="142"/>
                </a:cubicBezTo>
                <a:cubicBezTo>
                  <a:pt x="33" y="145"/>
                  <a:pt x="39" y="152"/>
                  <a:pt x="39" y="152"/>
                </a:cubicBezTo>
                <a:cubicBezTo>
                  <a:pt x="37" y="177"/>
                  <a:pt x="26" y="231"/>
                  <a:pt x="26" y="231"/>
                </a:cubicBezTo>
                <a:cubicBezTo>
                  <a:pt x="0" y="263"/>
                  <a:pt x="0" y="296"/>
                  <a:pt x="0" y="296"/>
                </a:cubicBezTo>
                <a:cubicBezTo>
                  <a:pt x="4" y="297"/>
                  <a:pt x="4" y="297"/>
                  <a:pt x="4" y="297"/>
                </a:cubicBezTo>
                <a:cubicBezTo>
                  <a:pt x="6" y="270"/>
                  <a:pt x="27" y="241"/>
                  <a:pt x="27" y="241"/>
                </a:cubicBezTo>
                <a:cubicBezTo>
                  <a:pt x="27" y="274"/>
                  <a:pt x="6" y="356"/>
                  <a:pt x="6" y="356"/>
                </a:cubicBezTo>
                <a:cubicBezTo>
                  <a:pt x="11" y="359"/>
                  <a:pt x="11" y="359"/>
                  <a:pt x="11" y="359"/>
                </a:cubicBezTo>
                <a:cubicBezTo>
                  <a:pt x="25" y="339"/>
                  <a:pt x="44" y="159"/>
                  <a:pt x="44" y="159"/>
                </a:cubicBezTo>
                <a:cubicBezTo>
                  <a:pt x="49" y="163"/>
                  <a:pt x="50" y="182"/>
                  <a:pt x="47" y="192"/>
                </a:cubicBezTo>
                <a:cubicBezTo>
                  <a:pt x="44" y="202"/>
                  <a:pt x="53" y="212"/>
                  <a:pt x="53" y="212"/>
                </a:cubicBezTo>
                <a:cubicBezTo>
                  <a:pt x="53" y="212"/>
                  <a:pt x="58" y="228"/>
                  <a:pt x="51" y="233"/>
                </a:cubicBezTo>
                <a:cubicBezTo>
                  <a:pt x="44" y="238"/>
                  <a:pt x="51" y="251"/>
                  <a:pt x="51" y="251"/>
                </a:cubicBezTo>
                <a:cubicBezTo>
                  <a:pt x="51" y="251"/>
                  <a:pt x="55" y="260"/>
                  <a:pt x="50" y="269"/>
                </a:cubicBezTo>
                <a:cubicBezTo>
                  <a:pt x="46" y="278"/>
                  <a:pt x="51" y="286"/>
                  <a:pt x="51" y="292"/>
                </a:cubicBezTo>
                <a:cubicBezTo>
                  <a:pt x="52" y="298"/>
                  <a:pt x="52" y="301"/>
                  <a:pt x="52" y="322"/>
                </a:cubicBezTo>
                <a:cubicBezTo>
                  <a:pt x="51" y="343"/>
                  <a:pt x="47" y="343"/>
                  <a:pt x="57" y="358"/>
                </a:cubicBezTo>
                <a:cubicBezTo>
                  <a:pt x="66" y="372"/>
                  <a:pt x="99" y="395"/>
                  <a:pt x="119" y="398"/>
                </a:cubicBezTo>
                <a:cubicBezTo>
                  <a:pt x="138" y="401"/>
                  <a:pt x="149" y="390"/>
                  <a:pt x="154" y="386"/>
                </a:cubicBezTo>
                <a:cubicBezTo>
                  <a:pt x="160" y="383"/>
                  <a:pt x="159" y="392"/>
                  <a:pt x="159" y="392"/>
                </a:cubicBezTo>
                <a:cubicBezTo>
                  <a:pt x="152" y="397"/>
                  <a:pt x="146" y="411"/>
                  <a:pt x="141" y="423"/>
                </a:cubicBezTo>
                <a:cubicBezTo>
                  <a:pt x="136" y="436"/>
                  <a:pt x="149" y="430"/>
                  <a:pt x="149" y="430"/>
                </a:cubicBezTo>
                <a:cubicBezTo>
                  <a:pt x="162" y="408"/>
                  <a:pt x="162" y="408"/>
                  <a:pt x="162" y="408"/>
                </a:cubicBezTo>
                <a:cubicBezTo>
                  <a:pt x="162" y="411"/>
                  <a:pt x="169" y="416"/>
                  <a:pt x="178" y="436"/>
                </a:cubicBezTo>
                <a:cubicBezTo>
                  <a:pt x="186" y="457"/>
                  <a:pt x="193" y="490"/>
                  <a:pt x="192" y="497"/>
                </a:cubicBezTo>
                <a:cubicBezTo>
                  <a:pt x="191" y="505"/>
                  <a:pt x="196" y="506"/>
                  <a:pt x="196" y="506"/>
                </a:cubicBezTo>
                <a:cubicBezTo>
                  <a:pt x="204" y="506"/>
                  <a:pt x="204" y="506"/>
                  <a:pt x="204" y="506"/>
                </a:cubicBezTo>
                <a:cubicBezTo>
                  <a:pt x="208" y="512"/>
                  <a:pt x="204" y="524"/>
                  <a:pt x="196" y="529"/>
                </a:cubicBezTo>
                <a:cubicBezTo>
                  <a:pt x="188" y="535"/>
                  <a:pt x="177" y="540"/>
                  <a:pt x="154" y="553"/>
                </a:cubicBezTo>
                <a:cubicBezTo>
                  <a:pt x="131" y="565"/>
                  <a:pt x="112" y="596"/>
                  <a:pt x="112" y="596"/>
                </a:cubicBezTo>
                <a:cubicBezTo>
                  <a:pt x="101" y="607"/>
                  <a:pt x="84" y="617"/>
                  <a:pt x="79" y="619"/>
                </a:cubicBezTo>
                <a:cubicBezTo>
                  <a:pt x="73" y="620"/>
                  <a:pt x="54" y="624"/>
                  <a:pt x="35" y="632"/>
                </a:cubicBezTo>
                <a:cubicBezTo>
                  <a:pt x="16" y="641"/>
                  <a:pt x="34" y="660"/>
                  <a:pt x="34" y="660"/>
                </a:cubicBezTo>
                <a:cubicBezTo>
                  <a:pt x="41" y="661"/>
                  <a:pt x="76" y="700"/>
                  <a:pt x="82" y="706"/>
                </a:cubicBezTo>
                <a:cubicBezTo>
                  <a:pt x="89" y="712"/>
                  <a:pt x="113" y="709"/>
                  <a:pt x="127" y="709"/>
                </a:cubicBezTo>
                <a:cubicBezTo>
                  <a:pt x="140" y="708"/>
                  <a:pt x="134" y="696"/>
                  <a:pt x="129" y="694"/>
                </a:cubicBezTo>
                <a:cubicBezTo>
                  <a:pt x="123" y="691"/>
                  <a:pt x="114" y="695"/>
                  <a:pt x="115" y="690"/>
                </a:cubicBezTo>
                <a:cubicBezTo>
                  <a:pt x="116" y="685"/>
                  <a:pt x="106" y="661"/>
                  <a:pt x="114" y="650"/>
                </a:cubicBezTo>
                <a:cubicBezTo>
                  <a:pt x="122" y="639"/>
                  <a:pt x="131" y="639"/>
                  <a:pt x="140" y="629"/>
                </a:cubicBezTo>
                <a:cubicBezTo>
                  <a:pt x="149" y="619"/>
                  <a:pt x="176" y="612"/>
                  <a:pt x="183" y="604"/>
                </a:cubicBezTo>
                <a:cubicBezTo>
                  <a:pt x="191" y="597"/>
                  <a:pt x="199" y="590"/>
                  <a:pt x="213" y="582"/>
                </a:cubicBezTo>
                <a:cubicBezTo>
                  <a:pt x="226" y="574"/>
                  <a:pt x="244" y="565"/>
                  <a:pt x="257" y="558"/>
                </a:cubicBezTo>
                <a:cubicBezTo>
                  <a:pt x="270" y="551"/>
                  <a:pt x="270" y="525"/>
                  <a:pt x="270" y="525"/>
                </a:cubicBezTo>
                <a:cubicBezTo>
                  <a:pt x="272" y="527"/>
                  <a:pt x="276" y="538"/>
                  <a:pt x="276" y="538"/>
                </a:cubicBezTo>
                <a:cubicBezTo>
                  <a:pt x="260" y="581"/>
                  <a:pt x="275" y="603"/>
                  <a:pt x="275" y="603"/>
                </a:cubicBezTo>
                <a:cubicBezTo>
                  <a:pt x="286" y="645"/>
                  <a:pt x="277" y="624"/>
                  <a:pt x="275" y="640"/>
                </a:cubicBezTo>
                <a:cubicBezTo>
                  <a:pt x="273" y="656"/>
                  <a:pt x="265" y="651"/>
                  <a:pt x="264" y="659"/>
                </a:cubicBezTo>
                <a:cubicBezTo>
                  <a:pt x="262" y="666"/>
                  <a:pt x="266" y="665"/>
                  <a:pt x="263" y="681"/>
                </a:cubicBezTo>
                <a:cubicBezTo>
                  <a:pt x="260" y="697"/>
                  <a:pt x="279" y="696"/>
                  <a:pt x="287" y="694"/>
                </a:cubicBezTo>
                <a:cubicBezTo>
                  <a:pt x="296" y="692"/>
                  <a:pt x="302" y="694"/>
                  <a:pt x="314" y="694"/>
                </a:cubicBezTo>
                <a:cubicBezTo>
                  <a:pt x="325" y="694"/>
                  <a:pt x="348" y="692"/>
                  <a:pt x="361" y="691"/>
                </a:cubicBezTo>
                <a:cubicBezTo>
                  <a:pt x="374" y="691"/>
                  <a:pt x="378" y="683"/>
                  <a:pt x="375" y="674"/>
                </a:cubicBezTo>
                <a:cubicBezTo>
                  <a:pt x="371" y="665"/>
                  <a:pt x="360" y="674"/>
                  <a:pt x="355" y="671"/>
                </a:cubicBezTo>
                <a:cubicBezTo>
                  <a:pt x="349" y="667"/>
                  <a:pt x="334" y="666"/>
                  <a:pt x="334" y="662"/>
                </a:cubicBezTo>
                <a:cubicBezTo>
                  <a:pt x="333" y="657"/>
                  <a:pt x="328" y="648"/>
                  <a:pt x="328" y="648"/>
                </a:cubicBezTo>
                <a:cubicBezTo>
                  <a:pt x="319" y="631"/>
                  <a:pt x="333" y="513"/>
                  <a:pt x="333" y="513"/>
                </a:cubicBezTo>
                <a:cubicBezTo>
                  <a:pt x="333" y="502"/>
                  <a:pt x="327" y="481"/>
                  <a:pt x="327" y="481"/>
                </a:cubicBezTo>
                <a:cubicBezTo>
                  <a:pt x="327" y="476"/>
                  <a:pt x="327" y="476"/>
                  <a:pt x="327" y="476"/>
                </a:cubicBezTo>
                <a:cubicBezTo>
                  <a:pt x="323" y="455"/>
                  <a:pt x="287" y="332"/>
                  <a:pt x="287" y="332"/>
                </a:cubicBezTo>
                <a:cubicBezTo>
                  <a:pt x="290" y="334"/>
                  <a:pt x="309" y="339"/>
                  <a:pt x="322" y="342"/>
                </a:cubicBezTo>
                <a:cubicBezTo>
                  <a:pt x="335" y="345"/>
                  <a:pt x="338" y="349"/>
                  <a:pt x="338" y="349"/>
                </a:cubicBezTo>
                <a:cubicBezTo>
                  <a:pt x="342" y="355"/>
                  <a:pt x="367" y="359"/>
                  <a:pt x="381" y="356"/>
                </a:cubicBezTo>
                <a:cubicBezTo>
                  <a:pt x="481" y="655"/>
                  <a:pt x="481" y="655"/>
                  <a:pt x="481" y="655"/>
                </a:cubicBezTo>
                <a:cubicBezTo>
                  <a:pt x="489" y="652"/>
                  <a:pt x="489" y="652"/>
                  <a:pt x="489" y="652"/>
                </a:cubicBezTo>
                <a:cubicBezTo>
                  <a:pt x="388" y="354"/>
                  <a:pt x="388" y="354"/>
                  <a:pt x="388" y="354"/>
                </a:cubicBezTo>
                <a:cubicBezTo>
                  <a:pt x="392" y="352"/>
                  <a:pt x="393" y="348"/>
                  <a:pt x="393" y="343"/>
                </a:cubicBezTo>
                <a:close/>
                <a:moveTo>
                  <a:pt x="362" y="316"/>
                </a:moveTo>
                <a:cubicBezTo>
                  <a:pt x="354" y="310"/>
                  <a:pt x="324" y="314"/>
                  <a:pt x="324" y="314"/>
                </a:cubicBezTo>
                <a:cubicBezTo>
                  <a:pt x="314" y="309"/>
                  <a:pt x="278" y="282"/>
                  <a:pt x="278" y="282"/>
                </a:cubicBezTo>
                <a:cubicBezTo>
                  <a:pt x="289" y="271"/>
                  <a:pt x="292" y="225"/>
                  <a:pt x="292" y="225"/>
                </a:cubicBezTo>
                <a:cubicBezTo>
                  <a:pt x="292" y="225"/>
                  <a:pt x="301" y="221"/>
                  <a:pt x="305" y="221"/>
                </a:cubicBezTo>
                <a:cubicBezTo>
                  <a:pt x="309" y="222"/>
                  <a:pt x="321" y="219"/>
                  <a:pt x="332" y="217"/>
                </a:cubicBezTo>
                <a:cubicBezTo>
                  <a:pt x="335" y="216"/>
                  <a:pt x="338" y="215"/>
                  <a:pt x="341" y="215"/>
                </a:cubicBezTo>
                <a:cubicBezTo>
                  <a:pt x="381" y="313"/>
                  <a:pt x="381" y="313"/>
                  <a:pt x="381" y="313"/>
                </a:cubicBezTo>
                <a:cubicBezTo>
                  <a:pt x="373" y="306"/>
                  <a:pt x="362" y="316"/>
                  <a:pt x="362" y="316"/>
                </a:cubicBez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9" name="Freeform 17">
            <a:extLst>
              <a:ext uri="{FF2B5EF4-FFF2-40B4-BE49-F238E27FC236}">
                <a16:creationId xmlns:a16="http://schemas.microsoft.com/office/drawing/2014/main" id="{B7C34E07-B226-4729-9DF7-5499ADA86070}"/>
              </a:ext>
            </a:extLst>
          </p:cNvPr>
          <p:cNvSpPr>
            <a:spLocks noEditPoints="1"/>
          </p:cNvSpPr>
          <p:nvPr/>
        </p:nvSpPr>
        <p:spPr bwMode="auto">
          <a:xfrm>
            <a:off x="9119359" y="3507161"/>
            <a:ext cx="255613" cy="532956"/>
          </a:xfrm>
          <a:custGeom>
            <a:avLst/>
            <a:gdLst>
              <a:gd name="T0" fmla="*/ 208 w 309"/>
              <a:gd name="T1" fmla="*/ 642 h 648"/>
              <a:gd name="T2" fmla="*/ 183 w 309"/>
              <a:gd name="T3" fmla="*/ 616 h 648"/>
              <a:gd name="T4" fmla="*/ 175 w 309"/>
              <a:gd name="T5" fmla="*/ 583 h 648"/>
              <a:gd name="T6" fmla="*/ 186 w 309"/>
              <a:gd name="T7" fmla="*/ 520 h 648"/>
              <a:gd name="T8" fmla="*/ 223 w 309"/>
              <a:gd name="T9" fmla="*/ 471 h 648"/>
              <a:gd name="T10" fmla="*/ 223 w 309"/>
              <a:gd name="T11" fmla="*/ 444 h 648"/>
              <a:gd name="T12" fmla="*/ 231 w 309"/>
              <a:gd name="T13" fmla="*/ 370 h 648"/>
              <a:gd name="T14" fmla="*/ 226 w 309"/>
              <a:gd name="T15" fmla="*/ 291 h 648"/>
              <a:gd name="T16" fmla="*/ 243 w 309"/>
              <a:gd name="T17" fmla="*/ 271 h 648"/>
              <a:gd name="T18" fmla="*/ 262 w 309"/>
              <a:gd name="T19" fmla="*/ 299 h 648"/>
              <a:gd name="T20" fmla="*/ 272 w 309"/>
              <a:gd name="T21" fmla="*/ 336 h 648"/>
              <a:gd name="T22" fmla="*/ 273 w 309"/>
              <a:gd name="T23" fmla="*/ 360 h 648"/>
              <a:gd name="T24" fmla="*/ 280 w 309"/>
              <a:gd name="T25" fmla="*/ 363 h 648"/>
              <a:gd name="T26" fmla="*/ 289 w 309"/>
              <a:gd name="T27" fmla="*/ 366 h 648"/>
              <a:gd name="T28" fmla="*/ 286 w 309"/>
              <a:gd name="T29" fmla="*/ 310 h 648"/>
              <a:gd name="T30" fmla="*/ 278 w 309"/>
              <a:gd name="T31" fmla="*/ 276 h 648"/>
              <a:gd name="T32" fmla="*/ 262 w 309"/>
              <a:gd name="T33" fmla="*/ 192 h 648"/>
              <a:gd name="T34" fmla="*/ 271 w 309"/>
              <a:gd name="T35" fmla="*/ 151 h 648"/>
              <a:gd name="T36" fmla="*/ 279 w 309"/>
              <a:gd name="T37" fmla="*/ 108 h 648"/>
              <a:gd name="T38" fmla="*/ 309 w 309"/>
              <a:gd name="T39" fmla="*/ 106 h 648"/>
              <a:gd name="T40" fmla="*/ 257 w 309"/>
              <a:gd name="T41" fmla="*/ 31 h 648"/>
              <a:gd name="T42" fmla="*/ 185 w 309"/>
              <a:gd name="T43" fmla="*/ 19 h 648"/>
              <a:gd name="T44" fmla="*/ 110 w 309"/>
              <a:gd name="T45" fmla="*/ 8 h 648"/>
              <a:gd name="T46" fmla="*/ 47 w 309"/>
              <a:gd name="T47" fmla="*/ 57 h 648"/>
              <a:gd name="T48" fmla="*/ 22 w 309"/>
              <a:gd name="T49" fmla="*/ 115 h 648"/>
              <a:gd name="T50" fmla="*/ 28 w 309"/>
              <a:gd name="T51" fmla="*/ 128 h 648"/>
              <a:gd name="T52" fmla="*/ 21 w 309"/>
              <a:gd name="T53" fmla="*/ 209 h 648"/>
              <a:gd name="T54" fmla="*/ 9 w 309"/>
              <a:gd name="T55" fmla="*/ 256 h 648"/>
              <a:gd name="T56" fmla="*/ 10 w 309"/>
              <a:gd name="T57" fmla="*/ 288 h 648"/>
              <a:gd name="T58" fmla="*/ 35 w 309"/>
              <a:gd name="T59" fmla="*/ 319 h 648"/>
              <a:gd name="T60" fmla="*/ 38 w 309"/>
              <a:gd name="T61" fmla="*/ 336 h 648"/>
              <a:gd name="T62" fmla="*/ 52 w 309"/>
              <a:gd name="T63" fmla="*/ 329 h 648"/>
              <a:gd name="T64" fmla="*/ 54 w 309"/>
              <a:gd name="T65" fmla="*/ 346 h 648"/>
              <a:gd name="T66" fmla="*/ 68 w 309"/>
              <a:gd name="T67" fmla="*/ 326 h 648"/>
              <a:gd name="T68" fmla="*/ 77 w 309"/>
              <a:gd name="T69" fmla="*/ 311 h 648"/>
              <a:gd name="T70" fmla="*/ 107 w 309"/>
              <a:gd name="T71" fmla="*/ 376 h 648"/>
              <a:gd name="T72" fmla="*/ 124 w 309"/>
              <a:gd name="T73" fmla="*/ 433 h 648"/>
              <a:gd name="T74" fmla="*/ 113 w 309"/>
              <a:gd name="T75" fmla="*/ 454 h 648"/>
              <a:gd name="T76" fmla="*/ 131 w 309"/>
              <a:gd name="T77" fmla="*/ 535 h 648"/>
              <a:gd name="T78" fmla="*/ 117 w 309"/>
              <a:gd name="T79" fmla="*/ 594 h 648"/>
              <a:gd name="T80" fmla="*/ 108 w 309"/>
              <a:gd name="T81" fmla="*/ 624 h 648"/>
              <a:gd name="T82" fmla="*/ 236 w 309"/>
              <a:gd name="T83" fmla="*/ 642 h 648"/>
              <a:gd name="T84" fmla="*/ 26 w 309"/>
              <a:gd name="T85" fmla="*/ 220 h 648"/>
              <a:gd name="T86" fmla="*/ 39 w 309"/>
              <a:gd name="T87" fmla="*/ 205 h 648"/>
              <a:gd name="T88" fmla="*/ 45 w 309"/>
              <a:gd name="T89" fmla="*/ 131 h 648"/>
              <a:gd name="T90" fmla="*/ 41 w 309"/>
              <a:gd name="T91" fmla="*/ 186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9" h="648">
                <a:moveTo>
                  <a:pt x="236" y="642"/>
                </a:moveTo>
                <a:cubicBezTo>
                  <a:pt x="227" y="644"/>
                  <a:pt x="208" y="643"/>
                  <a:pt x="208" y="643"/>
                </a:cubicBezTo>
                <a:cubicBezTo>
                  <a:pt x="208" y="643"/>
                  <a:pt x="203" y="644"/>
                  <a:pt x="208" y="642"/>
                </a:cubicBezTo>
                <a:cubicBezTo>
                  <a:pt x="214" y="640"/>
                  <a:pt x="217" y="634"/>
                  <a:pt x="216" y="627"/>
                </a:cubicBezTo>
                <a:cubicBezTo>
                  <a:pt x="216" y="621"/>
                  <a:pt x="208" y="621"/>
                  <a:pt x="202" y="622"/>
                </a:cubicBezTo>
                <a:cubicBezTo>
                  <a:pt x="196" y="622"/>
                  <a:pt x="188" y="621"/>
                  <a:pt x="183" y="616"/>
                </a:cubicBezTo>
                <a:cubicBezTo>
                  <a:pt x="179" y="612"/>
                  <a:pt x="182" y="603"/>
                  <a:pt x="182" y="597"/>
                </a:cubicBezTo>
                <a:cubicBezTo>
                  <a:pt x="182" y="591"/>
                  <a:pt x="181" y="587"/>
                  <a:pt x="179" y="583"/>
                </a:cubicBezTo>
                <a:cubicBezTo>
                  <a:pt x="177" y="579"/>
                  <a:pt x="178" y="586"/>
                  <a:pt x="175" y="583"/>
                </a:cubicBezTo>
                <a:cubicBezTo>
                  <a:pt x="171" y="581"/>
                  <a:pt x="168" y="574"/>
                  <a:pt x="167" y="571"/>
                </a:cubicBezTo>
                <a:cubicBezTo>
                  <a:pt x="166" y="569"/>
                  <a:pt x="165" y="561"/>
                  <a:pt x="171" y="551"/>
                </a:cubicBezTo>
                <a:cubicBezTo>
                  <a:pt x="177" y="540"/>
                  <a:pt x="181" y="529"/>
                  <a:pt x="186" y="520"/>
                </a:cubicBezTo>
                <a:cubicBezTo>
                  <a:pt x="190" y="511"/>
                  <a:pt x="193" y="494"/>
                  <a:pt x="197" y="485"/>
                </a:cubicBezTo>
                <a:cubicBezTo>
                  <a:pt x="200" y="475"/>
                  <a:pt x="207" y="471"/>
                  <a:pt x="207" y="471"/>
                </a:cubicBezTo>
                <a:cubicBezTo>
                  <a:pt x="213" y="474"/>
                  <a:pt x="223" y="472"/>
                  <a:pt x="223" y="471"/>
                </a:cubicBezTo>
                <a:cubicBezTo>
                  <a:pt x="224" y="469"/>
                  <a:pt x="228" y="453"/>
                  <a:pt x="229" y="452"/>
                </a:cubicBezTo>
                <a:cubicBezTo>
                  <a:pt x="229" y="451"/>
                  <a:pt x="231" y="447"/>
                  <a:pt x="228" y="446"/>
                </a:cubicBezTo>
                <a:cubicBezTo>
                  <a:pt x="225" y="446"/>
                  <a:pt x="228" y="448"/>
                  <a:pt x="223" y="444"/>
                </a:cubicBezTo>
                <a:cubicBezTo>
                  <a:pt x="219" y="440"/>
                  <a:pt x="219" y="434"/>
                  <a:pt x="219" y="434"/>
                </a:cubicBezTo>
                <a:cubicBezTo>
                  <a:pt x="222" y="434"/>
                  <a:pt x="231" y="429"/>
                  <a:pt x="231" y="429"/>
                </a:cubicBezTo>
                <a:cubicBezTo>
                  <a:pt x="229" y="424"/>
                  <a:pt x="230" y="376"/>
                  <a:pt x="231" y="370"/>
                </a:cubicBezTo>
                <a:cubicBezTo>
                  <a:pt x="232" y="364"/>
                  <a:pt x="231" y="360"/>
                  <a:pt x="232" y="346"/>
                </a:cubicBezTo>
                <a:cubicBezTo>
                  <a:pt x="233" y="332"/>
                  <a:pt x="232" y="321"/>
                  <a:pt x="231" y="307"/>
                </a:cubicBezTo>
                <a:cubicBezTo>
                  <a:pt x="231" y="293"/>
                  <a:pt x="229" y="297"/>
                  <a:pt x="226" y="291"/>
                </a:cubicBezTo>
                <a:cubicBezTo>
                  <a:pt x="223" y="286"/>
                  <a:pt x="224" y="286"/>
                  <a:pt x="225" y="281"/>
                </a:cubicBezTo>
                <a:cubicBezTo>
                  <a:pt x="226" y="277"/>
                  <a:pt x="232" y="279"/>
                  <a:pt x="238" y="278"/>
                </a:cubicBezTo>
                <a:cubicBezTo>
                  <a:pt x="243" y="278"/>
                  <a:pt x="242" y="277"/>
                  <a:pt x="243" y="271"/>
                </a:cubicBezTo>
                <a:cubicBezTo>
                  <a:pt x="245" y="265"/>
                  <a:pt x="240" y="261"/>
                  <a:pt x="240" y="261"/>
                </a:cubicBezTo>
                <a:cubicBezTo>
                  <a:pt x="241" y="251"/>
                  <a:pt x="245" y="267"/>
                  <a:pt x="248" y="273"/>
                </a:cubicBezTo>
                <a:cubicBezTo>
                  <a:pt x="252" y="278"/>
                  <a:pt x="262" y="299"/>
                  <a:pt x="262" y="299"/>
                </a:cubicBezTo>
                <a:cubicBezTo>
                  <a:pt x="260" y="303"/>
                  <a:pt x="267" y="311"/>
                  <a:pt x="267" y="311"/>
                </a:cubicBezTo>
                <a:cubicBezTo>
                  <a:pt x="265" y="313"/>
                  <a:pt x="266" y="321"/>
                  <a:pt x="267" y="327"/>
                </a:cubicBezTo>
                <a:cubicBezTo>
                  <a:pt x="269" y="332"/>
                  <a:pt x="269" y="333"/>
                  <a:pt x="272" y="336"/>
                </a:cubicBezTo>
                <a:cubicBezTo>
                  <a:pt x="276" y="339"/>
                  <a:pt x="274" y="344"/>
                  <a:pt x="275" y="347"/>
                </a:cubicBezTo>
                <a:cubicBezTo>
                  <a:pt x="276" y="351"/>
                  <a:pt x="271" y="354"/>
                  <a:pt x="271" y="354"/>
                </a:cubicBezTo>
                <a:cubicBezTo>
                  <a:pt x="264" y="361"/>
                  <a:pt x="273" y="360"/>
                  <a:pt x="273" y="360"/>
                </a:cubicBezTo>
                <a:cubicBezTo>
                  <a:pt x="271" y="364"/>
                  <a:pt x="271" y="364"/>
                  <a:pt x="271" y="364"/>
                </a:cubicBezTo>
                <a:cubicBezTo>
                  <a:pt x="264" y="368"/>
                  <a:pt x="272" y="368"/>
                  <a:pt x="272" y="368"/>
                </a:cubicBezTo>
                <a:cubicBezTo>
                  <a:pt x="274" y="367"/>
                  <a:pt x="280" y="363"/>
                  <a:pt x="280" y="363"/>
                </a:cubicBezTo>
                <a:cubicBezTo>
                  <a:pt x="280" y="364"/>
                  <a:pt x="276" y="370"/>
                  <a:pt x="276" y="370"/>
                </a:cubicBezTo>
                <a:cubicBezTo>
                  <a:pt x="273" y="375"/>
                  <a:pt x="279" y="373"/>
                  <a:pt x="279" y="373"/>
                </a:cubicBezTo>
                <a:cubicBezTo>
                  <a:pt x="279" y="373"/>
                  <a:pt x="286" y="369"/>
                  <a:pt x="289" y="366"/>
                </a:cubicBezTo>
                <a:cubicBezTo>
                  <a:pt x="292" y="363"/>
                  <a:pt x="293" y="356"/>
                  <a:pt x="296" y="347"/>
                </a:cubicBezTo>
                <a:cubicBezTo>
                  <a:pt x="298" y="337"/>
                  <a:pt x="293" y="331"/>
                  <a:pt x="290" y="325"/>
                </a:cubicBezTo>
                <a:cubicBezTo>
                  <a:pt x="287" y="318"/>
                  <a:pt x="286" y="310"/>
                  <a:pt x="286" y="310"/>
                </a:cubicBezTo>
                <a:cubicBezTo>
                  <a:pt x="289" y="311"/>
                  <a:pt x="291" y="303"/>
                  <a:pt x="291" y="303"/>
                </a:cubicBezTo>
                <a:cubicBezTo>
                  <a:pt x="290" y="287"/>
                  <a:pt x="284" y="293"/>
                  <a:pt x="282" y="290"/>
                </a:cubicBezTo>
                <a:cubicBezTo>
                  <a:pt x="279" y="288"/>
                  <a:pt x="278" y="285"/>
                  <a:pt x="278" y="276"/>
                </a:cubicBezTo>
                <a:cubicBezTo>
                  <a:pt x="277" y="268"/>
                  <a:pt x="275" y="257"/>
                  <a:pt x="274" y="241"/>
                </a:cubicBezTo>
                <a:cubicBezTo>
                  <a:pt x="273" y="224"/>
                  <a:pt x="265" y="210"/>
                  <a:pt x="262" y="204"/>
                </a:cubicBezTo>
                <a:cubicBezTo>
                  <a:pt x="259" y="197"/>
                  <a:pt x="262" y="192"/>
                  <a:pt x="262" y="192"/>
                </a:cubicBezTo>
                <a:cubicBezTo>
                  <a:pt x="262" y="192"/>
                  <a:pt x="267" y="191"/>
                  <a:pt x="275" y="187"/>
                </a:cubicBezTo>
                <a:cubicBezTo>
                  <a:pt x="284" y="184"/>
                  <a:pt x="281" y="182"/>
                  <a:pt x="279" y="178"/>
                </a:cubicBezTo>
                <a:cubicBezTo>
                  <a:pt x="277" y="173"/>
                  <a:pt x="274" y="162"/>
                  <a:pt x="271" y="151"/>
                </a:cubicBezTo>
                <a:cubicBezTo>
                  <a:pt x="267" y="141"/>
                  <a:pt x="261" y="122"/>
                  <a:pt x="261" y="122"/>
                </a:cubicBezTo>
                <a:cubicBezTo>
                  <a:pt x="267" y="124"/>
                  <a:pt x="270" y="116"/>
                  <a:pt x="273" y="114"/>
                </a:cubicBezTo>
                <a:cubicBezTo>
                  <a:pt x="277" y="112"/>
                  <a:pt x="279" y="108"/>
                  <a:pt x="279" y="108"/>
                </a:cubicBezTo>
                <a:cubicBezTo>
                  <a:pt x="283" y="110"/>
                  <a:pt x="285" y="106"/>
                  <a:pt x="290" y="105"/>
                </a:cubicBezTo>
                <a:cubicBezTo>
                  <a:pt x="295" y="105"/>
                  <a:pt x="300" y="103"/>
                  <a:pt x="303" y="105"/>
                </a:cubicBezTo>
                <a:cubicBezTo>
                  <a:pt x="306" y="108"/>
                  <a:pt x="309" y="106"/>
                  <a:pt x="309" y="106"/>
                </a:cubicBezTo>
                <a:cubicBezTo>
                  <a:pt x="295" y="84"/>
                  <a:pt x="295" y="84"/>
                  <a:pt x="295" y="84"/>
                </a:cubicBezTo>
                <a:cubicBezTo>
                  <a:pt x="297" y="74"/>
                  <a:pt x="295" y="55"/>
                  <a:pt x="295" y="55"/>
                </a:cubicBezTo>
                <a:cubicBezTo>
                  <a:pt x="290" y="34"/>
                  <a:pt x="257" y="31"/>
                  <a:pt x="257" y="31"/>
                </a:cubicBezTo>
                <a:cubicBezTo>
                  <a:pt x="221" y="32"/>
                  <a:pt x="221" y="70"/>
                  <a:pt x="221" y="70"/>
                </a:cubicBezTo>
                <a:cubicBezTo>
                  <a:pt x="217" y="78"/>
                  <a:pt x="193" y="74"/>
                  <a:pt x="193" y="74"/>
                </a:cubicBezTo>
                <a:cubicBezTo>
                  <a:pt x="209" y="38"/>
                  <a:pt x="185" y="19"/>
                  <a:pt x="185" y="19"/>
                </a:cubicBezTo>
                <a:cubicBezTo>
                  <a:pt x="168" y="0"/>
                  <a:pt x="144" y="16"/>
                  <a:pt x="144" y="16"/>
                </a:cubicBezTo>
                <a:cubicBezTo>
                  <a:pt x="144" y="16"/>
                  <a:pt x="139" y="14"/>
                  <a:pt x="136" y="13"/>
                </a:cubicBezTo>
                <a:cubicBezTo>
                  <a:pt x="132" y="13"/>
                  <a:pt x="118" y="10"/>
                  <a:pt x="110" y="8"/>
                </a:cubicBezTo>
                <a:cubicBezTo>
                  <a:pt x="101" y="6"/>
                  <a:pt x="95" y="4"/>
                  <a:pt x="90" y="6"/>
                </a:cubicBezTo>
                <a:cubicBezTo>
                  <a:pt x="85" y="9"/>
                  <a:pt x="77" y="14"/>
                  <a:pt x="66" y="27"/>
                </a:cubicBezTo>
                <a:cubicBezTo>
                  <a:pt x="47" y="57"/>
                  <a:pt x="47" y="57"/>
                  <a:pt x="47" y="57"/>
                </a:cubicBezTo>
                <a:cubicBezTo>
                  <a:pt x="39" y="56"/>
                  <a:pt x="28" y="62"/>
                  <a:pt x="28" y="62"/>
                </a:cubicBezTo>
                <a:cubicBezTo>
                  <a:pt x="8" y="76"/>
                  <a:pt x="15" y="98"/>
                  <a:pt x="16" y="103"/>
                </a:cubicBezTo>
                <a:cubicBezTo>
                  <a:pt x="18" y="108"/>
                  <a:pt x="22" y="113"/>
                  <a:pt x="22" y="115"/>
                </a:cubicBezTo>
                <a:cubicBezTo>
                  <a:pt x="22" y="118"/>
                  <a:pt x="16" y="119"/>
                  <a:pt x="14" y="121"/>
                </a:cubicBezTo>
                <a:cubicBezTo>
                  <a:pt x="11" y="123"/>
                  <a:pt x="13" y="125"/>
                  <a:pt x="16" y="126"/>
                </a:cubicBezTo>
                <a:cubicBezTo>
                  <a:pt x="20" y="127"/>
                  <a:pt x="21" y="127"/>
                  <a:pt x="28" y="128"/>
                </a:cubicBezTo>
                <a:cubicBezTo>
                  <a:pt x="34" y="130"/>
                  <a:pt x="37" y="131"/>
                  <a:pt x="37" y="131"/>
                </a:cubicBezTo>
                <a:cubicBezTo>
                  <a:pt x="38" y="134"/>
                  <a:pt x="34" y="149"/>
                  <a:pt x="31" y="159"/>
                </a:cubicBezTo>
                <a:cubicBezTo>
                  <a:pt x="28" y="170"/>
                  <a:pt x="21" y="198"/>
                  <a:pt x="21" y="209"/>
                </a:cubicBezTo>
                <a:cubicBezTo>
                  <a:pt x="21" y="217"/>
                  <a:pt x="26" y="244"/>
                  <a:pt x="28" y="255"/>
                </a:cubicBezTo>
                <a:cubicBezTo>
                  <a:pt x="28" y="255"/>
                  <a:pt x="28" y="255"/>
                  <a:pt x="28" y="255"/>
                </a:cubicBezTo>
                <a:cubicBezTo>
                  <a:pt x="24" y="255"/>
                  <a:pt x="16" y="254"/>
                  <a:pt x="9" y="256"/>
                </a:cubicBezTo>
                <a:cubicBezTo>
                  <a:pt x="4" y="257"/>
                  <a:pt x="1" y="265"/>
                  <a:pt x="0" y="267"/>
                </a:cubicBezTo>
                <a:cubicBezTo>
                  <a:pt x="1" y="267"/>
                  <a:pt x="2" y="267"/>
                  <a:pt x="4" y="267"/>
                </a:cubicBezTo>
                <a:cubicBezTo>
                  <a:pt x="10" y="266"/>
                  <a:pt x="8" y="279"/>
                  <a:pt x="10" y="288"/>
                </a:cubicBezTo>
                <a:cubicBezTo>
                  <a:pt x="11" y="296"/>
                  <a:pt x="31" y="301"/>
                  <a:pt x="30" y="303"/>
                </a:cubicBezTo>
                <a:cubicBezTo>
                  <a:pt x="30" y="306"/>
                  <a:pt x="31" y="309"/>
                  <a:pt x="30" y="315"/>
                </a:cubicBezTo>
                <a:cubicBezTo>
                  <a:pt x="30" y="321"/>
                  <a:pt x="34" y="317"/>
                  <a:pt x="35" y="319"/>
                </a:cubicBezTo>
                <a:cubicBezTo>
                  <a:pt x="37" y="321"/>
                  <a:pt x="35" y="322"/>
                  <a:pt x="35" y="325"/>
                </a:cubicBezTo>
                <a:cubicBezTo>
                  <a:pt x="34" y="327"/>
                  <a:pt x="36" y="327"/>
                  <a:pt x="37" y="329"/>
                </a:cubicBezTo>
                <a:cubicBezTo>
                  <a:pt x="39" y="330"/>
                  <a:pt x="38" y="333"/>
                  <a:pt x="38" y="336"/>
                </a:cubicBezTo>
                <a:cubicBezTo>
                  <a:pt x="38" y="338"/>
                  <a:pt x="41" y="338"/>
                  <a:pt x="43" y="338"/>
                </a:cubicBezTo>
                <a:cubicBezTo>
                  <a:pt x="46" y="338"/>
                  <a:pt x="47" y="334"/>
                  <a:pt x="48" y="332"/>
                </a:cubicBezTo>
                <a:cubicBezTo>
                  <a:pt x="49" y="330"/>
                  <a:pt x="52" y="329"/>
                  <a:pt x="52" y="329"/>
                </a:cubicBezTo>
                <a:cubicBezTo>
                  <a:pt x="52" y="330"/>
                  <a:pt x="50" y="337"/>
                  <a:pt x="49" y="339"/>
                </a:cubicBezTo>
                <a:cubicBezTo>
                  <a:pt x="48" y="341"/>
                  <a:pt x="47" y="340"/>
                  <a:pt x="44" y="349"/>
                </a:cubicBezTo>
                <a:cubicBezTo>
                  <a:pt x="42" y="357"/>
                  <a:pt x="52" y="349"/>
                  <a:pt x="54" y="346"/>
                </a:cubicBezTo>
                <a:cubicBezTo>
                  <a:pt x="56" y="343"/>
                  <a:pt x="58" y="340"/>
                  <a:pt x="59" y="334"/>
                </a:cubicBezTo>
                <a:cubicBezTo>
                  <a:pt x="61" y="329"/>
                  <a:pt x="63" y="327"/>
                  <a:pt x="63" y="327"/>
                </a:cubicBezTo>
                <a:cubicBezTo>
                  <a:pt x="68" y="320"/>
                  <a:pt x="68" y="326"/>
                  <a:pt x="68" y="326"/>
                </a:cubicBezTo>
                <a:cubicBezTo>
                  <a:pt x="63" y="337"/>
                  <a:pt x="69" y="335"/>
                  <a:pt x="69" y="335"/>
                </a:cubicBezTo>
                <a:cubicBezTo>
                  <a:pt x="72" y="333"/>
                  <a:pt x="75" y="327"/>
                  <a:pt x="75" y="327"/>
                </a:cubicBezTo>
                <a:cubicBezTo>
                  <a:pt x="77" y="311"/>
                  <a:pt x="77" y="311"/>
                  <a:pt x="77" y="311"/>
                </a:cubicBezTo>
                <a:cubicBezTo>
                  <a:pt x="77" y="311"/>
                  <a:pt x="100" y="313"/>
                  <a:pt x="101" y="316"/>
                </a:cubicBezTo>
                <a:cubicBezTo>
                  <a:pt x="101" y="320"/>
                  <a:pt x="98" y="345"/>
                  <a:pt x="100" y="355"/>
                </a:cubicBezTo>
                <a:cubicBezTo>
                  <a:pt x="102" y="365"/>
                  <a:pt x="100" y="371"/>
                  <a:pt x="107" y="376"/>
                </a:cubicBezTo>
                <a:cubicBezTo>
                  <a:pt x="113" y="381"/>
                  <a:pt x="112" y="382"/>
                  <a:pt x="114" y="390"/>
                </a:cubicBezTo>
                <a:cubicBezTo>
                  <a:pt x="116" y="398"/>
                  <a:pt x="117" y="409"/>
                  <a:pt x="119" y="418"/>
                </a:cubicBezTo>
                <a:cubicBezTo>
                  <a:pt x="121" y="427"/>
                  <a:pt x="124" y="433"/>
                  <a:pt x="124" y="433"/>
                </a:cubicBezTo>
                <a:cubicBezTo>
                  <a:pt x="124" y="434"/>
                  <a:pt x="123" y="436"/>
                  <a:pt x="120" y="435"/>
                </a:cubicBezTo>
                <a:cubicBezTo>
                  <a:pt x="117" y="435"/>
                  <a:pt x="114" y="437"/>
                  <a:pt x="113" y="439"/>
                </a:cubicBezTo>
                <a:cubicBezTo>
                  <a:pt x="112" y="441"/>
                  <a:pt x="113" y="449"/>
                  <a:pt x="113" y="454"/>
                </a:cubicBezTo>
                <a:cubicBezTo>
                  <a:pt x="113" y="459"/>
                  <a:pt x="114" y="459"/>
                  <a:pt x="117" y="460"/>
                </a:cubicBezTo>
                <a:cubicBezTo>
                  <a:pt x="120" y="461"/>
                  <a:pt x="133" y="465"/>
                  <a:pt x="133" y="465"/>
                </a:cubicBezTo>
                <a:cubicBezTo>
                  <a:pt x="120" y="479"/>
                  <a:pt x="127" y="519"/>
                  <a:pt x="131" y="535"/>
                </a:cubicBezTo>
                <a:cubicBezTo>
                  <a:pt x="134" y="550"/>
                  <a:pt x="132" y="554"/>
                  <a:pt x="130" y="564"/>
                </a:cubicBezTo>
                <a:cubicBezTo>
                  <a:pt x="127" y="575"/>
                  <a:pt x="124" y="583"/>
                  <a:pt x="123" y="587"/>
                </a:cubicBezTo>
                <a:cubicBezTo>
                  <a:pt x="121" y="590"/>
                  <a:pt x="122" y="593"/>
                  <a:pt x="117" y="594"/>
                </a:cubicBezTo>
                <a:cubicBezTo>
                  <a:pt x="113" y="596"/>
                  <a:pt x="111" y="594"/>
                  <a:pt x="109" y="597"/>
                </a:cubicBezTo>
                <a:cubicBezTo>
                  <a:pt x="107" y="600"/>
                  <a:pt x="106" y="609"/>
                  <a:pt x="107" y="612"/>
                </a:cubicBezTo>
                <a:cubicBezTo>
                  <a:pt x="109" y="615"/>
                  <a:pt x="109" y="616"/>
                  <a:pt x="108" y="624"/>
                </a:cubicBezTo>
                <a:cubicBezTo>
                  <a:pt x="107" y="631"/>
                  <a:pt x="102" y="639"/>
                  <a:pt x="99" y="644"/>
                </a:cubicBezTo>
                <a:cubicBezTo>
                  <a:pt x="96" y="648"/>
                  <a:pt x="90" y="646"/>
                  <a:pt x="86" y="646"/>
                </a:cubicBezTo>
                <a:cubicBezTo>
                  <a:pt x="82" y="647"/>
                  <a:pt x="245" y="640"/>
                  <a:pt x="236" y="642"/>
                </a:cubicBezTo>
                <a:close/>
                <a:moveTo>
                  <a:pt x="35" y="253"/>
                </a:moveTo>
                <a:cubicBezTo>
                  <a:pt x="35" y="256"/>
                  <a:pt x="34" y="256"/>
                  <a:pt x="32" y="255"/>
                </a:cubicBezTo>
                <a:cubicBezTo>
                  <a:pt x="26" y="220"/>
                  <a:pt x="26" y="220"/>
                  <a:pt x="26" y="220"/>
                </a:cubicBezTo>
                <a:cubicBezTo>
                  <a:pt x="23" y="194"/>
                  <a:pt x="37" y="158"/>
                  <a:pt x="37" y="158"/>
                </a:cubicBezTo>
                <a:cubicBezTo>
                  <a:pt x="37" y="165"/>
                  <a:pt x="39" y="179"/>
                  <a:pt x="41" y="188"/>
                </a:cubicBezTo>
                <a:cubicBezTo>
                  <a:pt x="40" y="193"/>
                  <a:pt x="39" y="199"/>
                  <a:pt x="39" y="205"/>
                </a:cubicBezTo>
                <a:cubicBezTo>
                  <a:pt x="36" y="229"/>
                  <a:pt x="36" y="251"/>
                  <a:pt x="35" y="253"/>
                </a:cubicBezTo>
                <a:close/>
                <a:moveTo>
                  <a:pt x="41" y="186"/>
                </a:moveTo>
                <a:cubicBezTo>
                  <a:pt x="39" y="163"/>
                  <a:pt x="45" y="131"/>
                  <a:pt x="45" y="131"/>
                </a:cubicBezTo>
                <a:cubicBezTo>
                  <a:pt x="47" y="130"/>
                  <a:pt x="51" y="127"/>
                  <a:pt x="51" y="127"/>
                </a:cubicBezTo>
                <a:cubicBezTo>
                  <a:pt x="59" y="120"/>
                  <a:pt x="59" y="134"/>
                  <a:pt x="59" y="134"/>
                </a:cubicBezTo>
                <a:cubicBezTo>
                  <a:pt x="50" y="143"/>
                  <a:pt x="44" y="164"/>
                  <a:pt x="41" y="186"/>
                </a:cubicBez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dirty="0"/>
          </a:p>
        </p:txBody>
      </p:sp>
      <p:grpSp>
        <p:nvGrpSpPr>
          <p:cNvPr id="10" name="组合 9">
            <a:extLst>
              <a:ext uri="{FF2B5EF4-FFF2-40B4-BE49-F238E27FC236}">
                <a16:creationId xmlns:a16="http://schemas.microsoft.com/office/drawing/2014/main" id="{8F6F2BF7-01E3-49F4-9E3B-732AEC835F9D}"/>
              </a:ext>
            </a:extLst>
          </p:cNvPr>
          <p:cNvGrpSpPr/>
          <p:nvPr/>
        </p:nvGrpSpPr>
        <p:grpSpPr>
          <a:xfrm>
            <a:off x="922705" y="3968044"/>
            <a:ext cx="1465264" cy="1084944"/>
            <a:chOff x="922705" y="3825724"/>
            <a:chExt cx="1465264" cy="1084944"/>
          </a:xfrm>
        </p:grpSpPr>
        <p:sp>
          <p:nvSpPr>
            <p:cNvPr id="11" name="矩形 10">
              <a:extLst>
                <a:ext uri="{FF2B5EF4-FFF2-40B4-BE49-F238E27FC236}">
                  <a16:creationId xmlns:a16="http://schemas.microsoft.com/office/drawing/2014/main" id="{94ACC0B8-E04D-4C96-9036-57736D1AF390}"/>
                </a:ext>
              </a:extLst>
            </p:cNvPr>
            <p:cNvSpPr/>
            <p:nvPr/>
          </p:nvSpPr>
          <p:spPr>
            <a:xfrm>
              <a:off x="922706" y="3825724"/>
              <a:ext cx="1192866" cy="2815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2" name="矩形 11">
              <a:extLst>
                <a:ext uri="{FF2B5EF4-FFF2-40B4-BE49-F238E27FC236}">
                  <a16:creationId xmlns:a16="http://schemas.microsoft.com/office/drawing/2014/main" id="{3295B779-ED11-4A42-9A00-C5D6D030D38B}"/>
                </a:ext>
              </a:extLst>
            </p:cNvPr>
            <p:cNvSpPr/>
            <p:nvPr/>
          </p:nvSpPr>
          <p:spPr>
            <a:xfrm>
              <a:off x="922705" y="4232888"/>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D1019570-A93D-4517-B9E3-896FAFFBAC1E}"/>
                </a:ext>
              </a:extLst>
            </p:cNvPr>
            <p:cNvSpPr/>
            <p:nvPr/>
          </p:nvSpPr>
          <p:spPr>
            <a:xfrm>
              <a:off x="922705" y="4377302"/>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D8C17420-3549-4C3D-A890-071C88B22BBD}"/>
                </a:ext>
              </a:extLst>
            </p:cNvPr>
            <p:cNvSpPr/>
            <p:nvPr/>
          </p:nvSpPr>
          <p:spPr>
            <a:xfrm>
              <a:off x="922705" y="4521715"/>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2BCE2BDD-47AC-4658-A577-64B8E095F2E3}"/>
                </a:ext>
              </a:extLst>
            </p:cNvPr>
            <p:cNvSpPr/>
            <p:nvPr/>
          </p:nvSpPr>
          <p:spPr>
            <a:xfrm>
              <a:off x="922705" y="4660301"/>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CB168673-9543-490C-96E6-40BC63D2E6C7}"/>
                </a:ext>
              </a:extLst>
            </p:cNvPr>
            <p:cNvSpPr/>
            <p:nvPr/>
          </p:nvSpPr>
          <p:spPr>
            <a:xfrm>
              <a:off x="922705" y="4798887"/>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a:extLst>
              <a:ext uri="{FF2B5EF4-FFF2-40B4-BE49-F238E27FC236}">
                <a16:creationId xmlns:a16="http://schemas.microsoft.com/office/drawing/2014/main" id="{57B9C72A-17D2-4CEA-9A5C-1903A0B6053F}"/>
              </a:ext>
            </a:extLst>
          </p:cNvPr>
          <p:cNvGrpSpPr/>
          <p:nvPr/>
        </p:nvGrpSpPr>
        <p:grpSpPr>
          <a:xfrm>
            <a:off x="3497474" y="3236523"/>
            <a:ext cx="1465264" cy="1084944"/>
            <a:chOff x="922705" y="3825724"/>
            <a:chExt cx="1465264" cy="1084944"/>
          </a:xfrm>
        </p:grpSpPr>
        <p:sp>
          <p:nvSpPr>
            <p:cNvPr id="18" name="矩形 17">
              <a:extLst>
                <a:ext uri="{FF2B5EF4-FFF2-40B4-BE49-F238E27FC236}">
                  <a16:creationId xmlns:a16="http://schemas.microsoft.com/office/drawing/2014/main" id="{95F65CC1-1DAF-48F1-9517-86EB54B18289}"/>
                </a:ext>
              </a:extLst>
            </p:cNvPr>
            <p:cNvSpPr/>
            <p:nvPr/>
          </p:nvSpPr>
          <p:spPr>
            <a:xfrm>
              <a:off x="922706" y="3825724"/>
              <a:ext cx="1192866" cy="2815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19" name="矩形 18">
              <a:extLst>
                <a:ext uri="{FF2B5EF4-FFF2-40B4-BE49-F238E27FC236}">
                  <a16:creationId xmlns:a16="http://schemas.microsoft.com/office/drawing/2014/main" id="{D1DD9928-C675-4984-86EA-CABA0DFD073E}"/>
                </a:ext>
              </a:extLst>
            </p:cNvPr>
            <p:cNvSpPr/>
            <p:nvPr/>
          </p:nvSpPr>
          <p:spPr>
            <a:xfrm>
              <a:off x="922705" y="4232888"/>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a:extLst>
                <a:ext uri="{FF2B5EF4-FFF2-40B4-BE49-F238E27FC236}">
                  <a16:creationId xmlns:a16="http://schemas.microsoft.com/office/drawing/2014/main" id="{50187E7E-1691-40BB-9831-54B2BE1F96E2}"/>
                </a:ext>
              </a:extLst>
            </p:cNvPr>
            <p:cNvSpPr/>
            <p:nvPr/>
          </p:nvSpPr>
          <p:spPr>
            <a:xfrm>
              <a:off x="922705" y="4377302"/>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962A7D92-9A80-4600-961A-7033585EAE17}"/>
                </a:ext>
              </a:extLst>
            </p:cNvPr>
            <p:cNvSpPr/>
            <p:nvPr/>
          </p:nvSpPr>
          <p:spPr>
            <a:xfrm>
              <a:off x="922705" y="4521715"/>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429EA234-8BFF-486C-A96D-59305F4238A0}"/>
                </a:ext>
              </a:extLst>
            </p:cNvPr>
            <p:cNvSpPr/>
            <p:nvPr/>
          </p:nvSpPr>
          <p:spPr>
            <a:xfrm>
              <a:off x="922705" y="4660301"/>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a:extLst>
                <a:ext uri="{FF2B5EF4-FFF2-40B4-BE49-F238E27FC236}">
                  <a16:creationId xmlns:a16="http://schemas.microsoft.com/office/drawing/2014/main" id="{5846DF32-F777-4E5A-ABF4-DE58CDEBC28C}"/>
                </a:ext>
              </a:extLst>
            </p:cNvPr>
            <p:cNvSpPr/>
            <p:nvPr/>
          </p:nvSpPr>
          <p:spPr>
            <a:xfrm>
              <a:off x="922705" y="4798887"/>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a:extLst>
              <a:ext uri="{FF2B5EF4-FFF2-40B4-BE49-F238E27FC236}">
                <a16:creationId xmlns:a16="http://schemas.microsoft.com/office/drawing/2014/main" id="{8CDC0FA2-4CEA-4244-8DB4-6C424CC6EAE1}"/>
              </a:ext>
            </a:extLst>
          </p:cNvPr>
          <p:cNvGrpSpPr/>
          <p:nvPr/>
        </p:nvGrpSpPr>
        <p:grpSpPr>
          <a:xfrm>
            <a:off x="6296638" y="2418753"/>
            <a:ext cx="1465264" cy="1084944"/>
            <a:chOff x="922705" y="3825724"/>
            <a:chExt cx="1465264" cy="1084944"/>
          </a:xfrm>
        </p:grpSpPr>
        <p:sp>
          <p:nvSpPr>
            <p:cNvPr id="25" name="矩形 24">
              <a:extLst>
                <a:ext uri="{FF2B5EF4-FFF2-40B4-BE49-F238E27FC236}">
                  <a16:creationId xmlns:a16="http://schemas.microsoft.com/office/drawing/2014/main" id="{8DA5FFF3-59FE-430F-B48F-B80E1E90679D}"/>
                </a:ext>
              </a:extLst>
            </p:cNvPr>
            <p:cNvSpPr/>
            <p:nvPr/>
          </p:nvSpPr>
          <p:spPr>
            <a:xfrm>
              <a:off x="922706" y="3825724"/>
              <a:ext cx="1192866" cy="2815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26" name="矩形 25">
              <a:extLst>
                <a:ext uri="{FF2B5EF4-FFF2-40B4-BE49-F238E27FC236}">
                  <a16:creationId xmlns:a16="http://schemas.microsoft.com/office/drawing/2014/main" id="{758214AD-DDF9-42B3-9F15-2C8E087EDD6D}"/>
                </a:ext>
              </a:extLst>
            </p:cNvPr>
            <p:cNvSpPr/>
            <p:nvPr/>
          </p:nvSpPr>
          <p:spPr>
            <a:xfrm>
              <a:off x="922705" y="4232888"/>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1831BE04-61B4-4755-920D-7F32577EFB67}"/>
                </a:ext>
              </a:extLst>
            </p:cNvPr>
            <p:cNvSpPr/>
            <p:nvPr/>
          </p:nvSpPr>
          <p:spPr>
            <a:xfrm>
              <a:off x="922705" y="4377302"/>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a:extLst>
                <a:ext uri="{FF2B5EF4-FFF2-40B4-BE49-F238E27FC236}">
                  <a16:creationId xmlns:a16="http://schemas.microsoft.com/office/drawing/2014/main" id="{AB4C880C-8B1B-4858-A873-6C7C12C65BDC}"/>
                </a:ext>
              </a:extLst>
            </p:cNvPr>
            <p:cNvSpPr/>
            <p:nvPr/>
          </p:nvSpPr>
          <p:spPr>
            <a:xfrm>
              <a:off x="922705" y="4521715"/>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A15CFCE9-4621-42A5-AA39-A48EF57FAF13}"/>
                </a:ext>
              </a:extLst>
            </p:cNvPr>
            <p:cNvSpPr/>
            <p:nvPr/>
          </p:nvSpPr>
          <p:spPr>
            <a:xfrm>
              <a:off x="922705" y="4660301"/>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a:extLst>
                <a:ext uri="{FF2B5EF4-FFF2-40B4-BE49-F238E27FC236}">
                  <a16:creationId xmlns:a16="http://schemas.microsoft.com/office/drawing/2014/main" id="{ABD5131E-DFE9-4A3A-BE42-5C240CF09B67}"/>
                </a:ext>
              </a:extLst>
            </p:cNvPr>
            <p:cNvSpPr/>
            <p:nvPr/>
          </p:nvSpPr>
          <p:spPr>
            <a:xfrm>
              <a:off x="922705" y="4798887"/>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30">
            <a:extLst>
              <a:ext uri="{FF2B5EF4-FFF2-40B4-BE49-F238E27FC236}">
                <a16:creationId xmlns:a16="http://schemas.microsoft.com/office/drawing/2014/main" id="{62F62407-B222-41DC-ABC8-3C3E8AF69FCC}"/>
              </a:ext>
            </a:extLst>
          </p:cNvPr>
          <p:cNvGrpSpPr/>
          <p:nvPr/>
        </p:nvGrpSpPr>
        <p:grpSpPr>
          <a:xfrm>
            <a:off x="9242998" y="1349512"/>
            <a:ext cx="1465264" cy="1084944"/>
            <a:chOff x="922705" y="3825724"/>
            <a:chExt cx="1465264" cy="1084944"/>
          </a:xfrm>
        </p:grpSpPr>
        <p:sp>
          <p:nvSpPr>
            <p:cNvPr id="32" name="矩形 31">
              <a:extLst>
                <a:ext uri="{FF2B5EF4-FFF2-40B4-BE49-F238E27FC236}">
                  <a16:creationId xmlns:a16="http://schemas.microsoft.com/office/drawing/2014/main" id="{7D4F27D2-3B3F-4F41-835D-2358D753448D}"/>
                </a:ext>
              </a:extLst>
            </p:cNvPr>
            <p:cNvSpPr/>
            <p:nvPr/>
          </p:nvSpPr>
          <p:spPr>
            <a:xfrm>
              <a:off x="922706" y="3825724"/>
              <a:ext cx="1192866" cy="2815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33" name="矩形 32">
              <a:extLst>
                <a:ext uri="{FF2B5EF4-FFF2-40B4-BE49-F238E27FC236}">
                  <a16:creationId xmlns:a16="http://schemas.microsoft.com/office/drawing/2014/main" id="{323EC9A4-4BD5-453C-9287-2A98EB993B21}"/>
                </a:ext>
              </a:extLst>
            </p:cNvPr>
            <p:cNvSpPr/>
            <p:nvPr/>
          </p:nvSpPr>
          <p:spPr>
            <a:xfrm>
              <a:off x="922705" y="4232888"/>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a:extLst>
                <a:ext uri="{FF2B5EF4-FFF2-40B4-BE49-F238E27FC236}">
                  <a16:creationId xmlns:a16="http://schemas.microsoft.com/office/drawing/2014/main" id="{9195A000-B656-4FDB-8EEA-C9667EC35DAB}"/>
                </a:ext>
              </a:extLst>
            </p:cNvPr>
            <p:cNvSpPr/>
            <p:nvPr/>
          </p:nvSpPr>
          <p:spPr>
            <a:xfrm>
              <a:off x="922705" y="4377302"/>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a:extLst>
                <a:ext uri="{FF2B5EF4-FFF2-40B4-BE49-F238E27FC236}">
                  <a16:creationId xmlns:a16="http://schemas.microsoft.com/office/drawing/2014/main" id="{ACC51B4D-996A-47E8-A8B0-1BE51FF694CB}"/>
                </a:ext>
              </a:extLst>
            </p:cNvPr>
            <p:cNvSpPr/>
            <p:nvPr/>
          </p:nvSpPr>
          <p:spPr>
            <a:xfrm>
              <a:off x="922705" y="4521715"/>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a:extLst>
                <a:ext uri="{FF2B5EF4-FFF2-40B4-BE49-F238E27FC236}">
                  <a16:creationId xmlns:a16="http://schemas.microsoft.com/office/drawing/2014/main" id="{E6784B72-C7ED-43B7-8A1F-824E7D135D85}"/>
                </a:ext>
              </a:extLst>
            </p:cNvPr>
            <p:cNvSpPr/>
            <p:nvPr/>
          </p:nvSpPr>
          <p:spPr>
            <a:xfrm>
              <a:off x="922705" y="4660301"/>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a:extLst>
                <a:ext uri="{FF2B5EF4-FFF2-40B4-BE49-F238E27FC236}">
                  <a16:creationId xmlns:a16="http://schemas.microsoft.com/office/drawing/2014/main" id="{E16A6879-E4FB-4E02-A3AA-5A35DEBDD109}"/>
                </a:ext>
              </a:extLst>
            </p:cNvPr>
            <p:cNvSpPr/>
            <p:nvPr/>
          </p:nvSpPr>
          <p:spPr>
            <a:xfrm>
              <a:off x="922705" y="4798887"/>
              <a:ext cx="1465264" cy="111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8" name="直接连接符 37">
            <a:extLst>
              <a:ext uri="{FF2B5EF4-FFF2-40B4-BE49-F238E27FC236}">
                <a16:creationId xmlns:a16="http://schemas.microsoft.com/office/drawing/2014/main" id="{545F8C78-E3C8-44E8-AC5E-DB847CA3513F}"/>
              </a:ext>
            </a:extLst>
          </p:cNvPr>
          <p:cNvCxnSpPr>
            <a:cxnSpLocks/>
            <a:endCxn id="8" idx="44"/>
          </p:cNvCxnSpPr>
          <p:nvPr/>
        </p:nvCxnSpPr>
        <p:spPr>
          <a:xfrm>
            <a:off x="6296638" y="3538422"/>
            <a:ext cx="28032" cy="146789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2" name="矩形 41">
            <a:extLst>
              <a:ext uri="{FF2B5EF4-FFF2-40B4-BE49-F238E27FC236}">
                <a16:creationId xmlns:a16="http://schemas.microsoft.com/office/drawing/2014/main" id="{48C2D656-0D43-4E3E-9C84-00CB3B161436}"/>
              </a:ext>
            </a:extLst>
          </p:cNvPr>
          <p:cNvSpPr/>
          <p:nvPr/>
        </p:nvSpPr>
        <p:spPr>
          <a:xfrm>
            <a:off x="8848725" y="0"/>
            <a:ext cx="3343275" cy="80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3" name="图片 42">
            <a:extLst>
              <a:ext uri="{FF2B5EF4-FFF2-40B4-BE49-F238E27FC236}">
                <a16:creationId xmlns:a16="http://schemas.microsoft.com/office/drawing/2014/main" id="{62A54994-7D7A-4530-9B09-07DCC34CB0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152" y="223299"/>
            <a:ext cx="2275030" cy="477010"/>
          </a:xfrm>
          <a:prstGeom prst="rect">
            <a:avLst/>
          </a:prstGeom>
        </p:spPr>
      </p:pic>
    </p:spTree>
    <p:extLst>
      <p:ext uri="{BB962C8B-B14F-4D97-AF65-F5344CB8AC3E}">
        <p14:creationId xmlns:p14="http://schemas.microsoft.com/office/powerpoint/2010/main" val="644401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C5728A82-CCB3-4957-99DF-466306B6F6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9899" y="3023413"/>
            <a:ext cx="2552727" cy="1440000"/>
          </a:xfrm>
          <a:prstGeom prst="rect">
            <a:avLst/>
          </a:prstGeom>
        </p:spPr>
      </p:pic>
      <p:pic>
        <p:nvPicPr>
          <p:cNvPr id="7" name="图片 6">
            <a:extLst>
              <a:ext uri="{FF2B5EF4-FFF2-40B4-BE49-F238E27FC236}">
                <a16:creationId xmlns:a16="http://schemas.microsoft.com/office/drawing/2014/main" id="{7EFD0FE3-07D2-4F9A-BEC5-E994C0E644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9901" y="902436"/>
            <a:ext cx="2552727" cy="1440000"/>
          </a:xfrm>
          <a:prstGeom prst="rect">
            <a:avLst/>
          </a:prstGeom>
        </p:spPr>
      </p:pic>
      <p:pic>
        <p:nvPicPr>
          <p:cNvPr id="11" name="图片 10">
            <a:extLst>
              <a:ext uri="{FF2B5EF4-FFF2-40B4-BE49-F238E27FC236}">
                <a16:creationId xmlns:a16="http://schemas.microsoft.com/office/drawing/2014/main" id="{CDBF5ED8-62EB-43FB-A8AE-EFA11E5894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9899" y="5144391"/>
            <a:ext cx="2552727" cy="1440000"/>
          </a:xfrm>
          <a:prstGeom prst="rect">
            <a:avLst/>
          </a:prstGeom>
        </p:spPr>
      </p:pic>
      <p:cxnSp>
        <p:nvCxnSpPr>
          <p:cNvPr id="13" name="直接连接符 12">
            <a:extLst>
              <a:ext uri="{FF2B5EF4-FFF2-40B4-BE49-F238E27FC236}">
                <a16:creationId xmlns:a16="http://schemas.microsoft.com/office/drawing/2014/main" id="{A0A5D523-4E3D-4FAF-8A6B-93150634514F}"/>
              </a:ext>
            </a:extLst>
          </p:cNvPr>
          <p:cNvCxnSpPr>
            <a:cxnSpLocks/>
          </p:cNvCxnSpPr>
          <p:nvPr/>
        </p:nvCxnSpPr>
        <p:spPr>
          <a:xfrm>
            <a:off x="5475767" y="902436"/>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15" name="直接连接符 14">
            <a:extLst>
              <a:ext uri="{FF2B5EF4-FFF2-40B4-BE49-F238E27FC236}">
                <a16:creationId xmlns:a16="http://schemas.microsoft.com/office/drawing/2014/main" id="{3D9FF2CC-4DC2-4797-8C93-CF17DE904ABD}"/>
              </a:ext>
            </a:extLst>
          </p:cNvPr>
          <p:cNvCxnSpPr>
            <a:cxnSpLocks/>
          </p:cNvCxnSpPr>
          <p:nvPr/>
        </p:nvCxnSpPr>
        <p:spPr>
          <a:xfrm>
            <a:off x="5475767" y="3023413"/>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16" name="直接连接符 15">
            <a:extLst>
              <a:ext uri="{FF2B5EF4-FFF2-40B4-BE49-F238E27FC236}">
                <a16:creationId xmlns:a16="http://schemas.microsoft.com/office/drawing/2014/main" id="{5268A6F7-CEC1-47F7-B47E-268BFBD83F53}"/>
              </a:ext>
            </a:extLst>
          </p:cNvPr>
          <p:cNvCxnSpPr>
            <a:cxnSpLocks/>
          </p:cNvCxnSpPr>
          <p:nvPr/>
        </p:nvCxnSpPr>
        <p:spPr>
          <a:xfrm>
            <a:off x="5475767" y="5144391"/>
            <a:ext cx="0" cy="1440000"/>
          </a:xfrm>
          <a:prstGeom prst="line">
            <a:avLst/>
          </a:prstGeom>
        </p:spPr>
        <p:style>
          <a:lnRef idx="1">
            <a:schemeClr val="dk1"/>
          </a:lnRef>
          <a:fillRef idx="0">
            <a:schemeClr val="dk1"/>
          </a:fillRef>
          <a:effectRef idx="0">
            <a:schemeClr val="dk1"/>
          </a:effectRef>
          <a:fontRef idx="minor">
            <a:schemeClr val="tx1"/>
          </a:fontRef>
        </p:style>
      </p:cxnSp>
      <p:sp>
        <p:nvSpPr>
          <p:cNvPr id="17" name="文本框 16">
            <a:extLst>
              <a:ext uri="{FF2B5EF4-FFF2-40B4-BE49-F238E27FC236}">
                <a16:creationId xmlns:a16="http://schemas.microsoft.com/office/drawing/2014/main" id="{C25C7ACB-C6A3-4AD4-9C2E-D08C51A3F152}"/>
              </a:ext>
            </a:extLst>
          </p:cNvPr>
          <p:cNvSpPr txBox="1"/>
          <p:nvPr/>
        </p:nvSpPr>
        <p:spPr>
          <a:xfrm>
            <a:off x="6170428" y="1112073"/>
            <a:ext cx="4206947" cy="874407"/>
          </a:xfrm>
          <a:prstGeom prst="rect">
            <a:avLst/>
          </a:prstGeom>
          <a:noFill/>
        </p:spPr>
        <p:txBody>
          <a:bodyPr wrap="square" rtlCol="0">
            <a:spAutoFit/>
          </a:bodyPr>
          <a:lstStyle/>
          <a:p>
            <a:pPr>
              <a:lnSpc>
                <a:spcPct val="150000"/>
              </a:lnSpc>
            </a:pPr>
            <a:r>
              <a:rPr lang="zh-CN" altLang="en-US" b="1" dirty="0">
                <a:solidFill>
                  <a:schemeClr val="accent3"/>
                </a:solidFill>
                <a:latin typeface="微软雅黑" panose="020B0503020204020204" pitchFamily="34" charset="-122"/>
                <a:ea typeface="微软雅黑" panose="020B0503020204020204" pitchFamily="34" charset="-122"/>
              </a:rPr>
              <a:t>深入浅出，通俗易懂</a:t>
            </a:r>
            <a:endParaRPr lang="en-US" altLang="zh-CN" b="1" dirty="0">
              <a:solidFill>
                <a:schemeClr val="accent3"/>
              </a:solidFill>
              <a:latin typeface="微软雅黑" panose="020B0503020204020204" pitchFamily="34" charset="-122"/>
              <a:ea typeface="微软雅黑" panose="020B0503020204020204" pitchFamily="34" charset="-122"/>
            </a:endParaRPr>
          </a:p>
          <a:p>
            <a:pPr>
              <a:lnSpc>
                <a:spcPct val="150000"/>
              </a:lnSpc>
            </a:pPr>
            <a:r>
              <a:rPr lang="en-US" altLang="zh-CN" b="1" dirty="0">
                <a:solidFill>
                  <a:schemeClr val="accent3"/>
                </a:solidFill>
                <a:latin typeface="微软雅黑" panose="020B0503020204020204" pitchFamily="34" charset="-122"/>
                <a:ea typeface="微软雅黑" panose="020B0503020204020204" pitchFamily="34" charset="-122"/>
              </a:rPr>
              <a:t>http://course.jcpeixun.com/3/</a:t>
            </a:r>
            <a:endParaRPr lang="zh-CN" altLang="en-US" b="1" dirty="0">
              <a:solidFill>
                <a:schemeClr val="accent3"/>
              </a:solidFill>
              <a:latin typeface="微软雅黑" panose="020B0503020204020204" pitchFamily="34" charset="-122"/>
              <a:ea typeface="微软雅黑" panose="020B0503020204020204" pitchFamily="34" charset="-122"/>
            </a:endParaRPr>
          </a:p>
        </p:txBody>
      </p:sp>
      <p:sp>
        <p:nvSpPr>
          <p:cNvPr id="18" name="文本框 17">
            <a:extLst>
              <a:ext uri="{FF2B5EF4-FFF2-40B4-BE49-F238E27FC236}">
                <a16:creationId xmlns:a16="http://schemas.microsoft.com/office/drawing/2014/main" id="{F63FF576-A3C0-4E37-AA5B-5927F6F108AB}"/>
              </a:ext>
            </a:extLst>
          </p:cNvPr>
          <p:cNvSpPr txBox="1"/>
          <p:nvPr/>
        </p:nvSpPr>
        <p:spPr>
          <a:xfrm>
            <a:off x="6170427" y="3306209"/>
            <a:ext cx="4206947" cy="874407"/>
          </a:xfrm>
          <a:prstGeom prst="rect">
            <a:avLst/>
          </a:prstGeom>
          <a:noFill/>
        </p:spPr>
        <p:txBody>
          <a:bodyPr wrap="square" rtlCol="0">
            <a:spAutoFit/>
          </a:bodyPr>
          <a:lstStyle/>
          <a:p>
            <a:pPr>
              <a:lnSpc>
                <a:spcPct val="150000"/>
              </a:lnSpc>
            </a:pPr>
            <a:r>
              <a:rPr lang="zh-CN" altLang="en-US" b="1" dirty="0">
                <a:solidFill>
                  <a:schemeClr val="accent3"/>
                </a:solidFill>
                <a:latin typeface="微软雅黑" panose="020B0503020204020204" pitchFamily="34" charset="-122"/>
                <a:ea typeface="微软雅黑" panose="020B0503020204020204" pitchFamily="34" charset="-122"/>
              </a:rPr>
              <a:t>欲练神功，必修内功</a:t>
            </a:r>
            <a:endParaRPr lang="en-US" altLang="zh-CN" b="1" dirty="0">
              <a:solidFill>
                <a:schemeClr val="accent3"/>
              </a:solidFill>
              <a:latin typeface="微软雅黑" panose="020B0503020204020204" pitchFamily="34" charset="-122"/>
              <a:ea typeface="微软雅黑" panose="020B0503020204020204" pitchFamily="34" charset="-122"/>
            </a:endParaRPr>
          </a:p>
          <a:p>
            <a:pPr>
              <a:lnSpc>
                <a:spcPct val="150000"/>
              </a:lnSpc>
            </a:pPr>
            <a:r>
              <a:rPr lang="en-US" altLang="zh-CN" b="1" dirty="0">
                <a:solidFill>
                  <a:schemeClr val="accent3"/>
                </a:solidFill>
                <a:latin typeface="微软雅黑" panose="020B0503020204020204" pitchFamily="34" charset="-122"/>
                <a:ea typeface="微软雅黑" panose="020B0503020204020204" pitchFamily="34" charset="-122"/>
              </a:rPr>
              <a:t>http://course.jcpeixun.com/1773/</a:t>
            </a:r>
          </a:p>
        </p:txBody>
      </p:sp>
      <p:sp>
        <p:nvSpPr>
          <p:cNvPr id="19" name="文本框 18">
            <a:extLst>
              <a:ext uri="{FF2B5EF4-FFF2-40B4-BE49-F238E27FC236}">
                <a16:creationId xmlns:a16="http://schemas.microsoft.com/office/drawing/2014/main" id="{3D4B2BF8-A8AA-4B1A-858D-CD348AC4D968}"/>
              </a:ext>
            </a:extLst>
          </p:cNvPr>
          <p:cNvSpPr txBox="1"/>
          <p:nvPr/>
        </p:nvSpPr>
        <p:spPr>
          <a:xfrm>
            <a:off x="6170427" y="5427187"/>
            <a:ext cx="4206947" cy="874407"/>
          </a:xfrm>
          <a:prstGeom prst="rect">
            <a:avLst/>
          </a:prstGeom>
          <a:noFill/>
        </p:spPr>
        <p:txBody>
          <a:bodyPr wrap="square" rtlCol="0">
            <a:spAutoFit/>
          </a:bodyPr>
          <a:lstStyle/>
          <a:p>
            <a:pPr>
              <a:lnSpc>
                <a:spcPct val="150000"/>
              </a:lnSpc>
            </a:pPr>
            <a:r>
              <a:rPr lang="zh-CN" altLang="en-US" b="1" dirty="0">
                <a:solidFill>
                  <a:schemeClr val="accent3"/>
                </a:solidFill>
                <a:latin typeface="微软雅黑" panose="020B0503020204020204" pitchFamily="34" charset="-122"/>
                <a:ea typeface="微软雅黑" panose="020B0503020204020204" pitchFamily="34" charset="-122"/>
              </a:rPr>
              <a:t>案例讲解，风趣幽默</a:t>
            </a:r>
            <a:endParaRPr lang="en-US" altLang="zh-CN" b="1" dirty="0">
              <a:solidFill>
                <a:schemeClr val="accent3"/>
              </a:solidFill>
              <a:latin typeface="微软雅黑" panose="020B0503020204020204" pitchFamily="34" charset="-122"/>
              <a:ea typeface="微软雅黑" panose="020B0503020204020204" pitchFamily="34" charset="-122"/>
            </a:endParaRPr>
          </a:p>
          <a:p>
            <a:pPr>
              <a:lnSpc>
                <a:spcPct val="150000"/>
              </a:lnSpc>
            </a:pPr>
            <a:r>
              <a:rPr lang="en-US" altLang="zh-CN" b="1" dirty="0">
                <a:solidFill>
                  <a:schemeClr val="accent3"/>
                </a:solidFill>
                <a:latin typeface="微软雅黑" panose="020B0503020204020204" pitchFamily="34" charset="-122"/>
                <a:ea typeface="微软雅黑" panose="020B0503020204020204" pitchFamily="34" charset="-122"/>
              </a:rPr>
              <a:t>http://course.jcpeixun.com/1512/</a:t>
            </a:r>
            <a:endParaRPr lang="zh-CN" altLang="en-US" b="1" dirty="0">
              <a:solidFill>
                <a:schemeClr val="accent3"/>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4848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771F6F03-BBB8-45A1-BD1B-D16A66E01F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5397" y="772837"/>
            <a:ext cx="2552727" cy="1440000"/>
          </a:xfrm>
          <a:prstGeom prst="rect">
            <a:avLst/>
          </a:prstGeom>
        </p:spPr>
      </p:pic>
      <p:pic>
        <p:nvPicPr>
          <p:cNvPr id="4" name="图片 3">
            <a:extLst>
              <a:ext uri="{FF2B5EF4-FFF2-40B4-BE49-F238E27FC236}">
                <a16:creationId xmlns:a16="http://schemas.microsoft.com/office/drawing/2014/main" id="{327E94E1-DAEB-48D8-A004-1ABD718132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5396" y="2907988"/>
            <a:ext cx="2552727" cy="1440000"/>
          </a:xfrm>
          <a:prstGeom prst="rect">
            <a:avLst/>
          </a:prstGeom>
        </p:spPr>
      </p:pic>
      <p:pic>
        <p:nvPicPr>
          <p:cNvPr id="6" name="图片 5">
            <a:extLst>
              <a:ext uri="{FF2B5EF4-FFF2-40B4-BE49-F238E27FC236}">
                <a16:creationId xmlns:a16="http://schemas.microsoft.com/office/drawing/2014/main" id="{81D38715-D4B4-4B83-BAD1-F468978BCB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95395" y="5043139"/>
            <a:ext cx="2552727" cy="1440000"/>
          </a:xfrm>
          <a:prstGeom prst="rect">
            <a:avLst/>
          </a:prstGeom>
        </p:spPr>
      </p:pic>
      <p:cxnSp>
        <p:nvCxnSpPr>
          <p:cNvPr id="7" name="直接连接符 6">
            <a:extLst>
              <a:ext uri="{FF2B5EF4-FFF2-40B4-BE49-F238E27FC236}">
                <a16:creationId xmlns:a16="http://schemas.microsoft.com/office/drawing/2014/main" id="{2B3FAB32-2118-49C6-92CB-E6EEDEF539A3}"/>
              </a:ext>
            </a:extLst>
          </p:cNvPr>
          <p:cNvCxnSpPr>
            <a:cxnSpLocks/>
          </p:cNvCxnSpPr>
          <p:nvPr/>
        </p:nvCxnSpPr>
        <p:spPr>
          <a:xfrm>
            <a:off x="5699051" y="772837"/>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8" name="直接连接符 7">
            <a:extLst>
              <a:ext uri="{FF2B5EF4-FFF2-40B4-BE49-F238E27FC236}">
                <a16:creationId xmlns:a16="http://schemas.microsoft.com/office/drawing/2014/main" id="{50602773-266D-416A-BBD7-48111168C051}"/>
              </a:ext>
            </a:extLst>
          </p:cNvPr>
          <p:cNvCxnSpPr>
            <a:cxnSpLocks/>
          </p:cNvCxnSpPr>
          <p:nvPr/>
        </p:nvCxnSpPr>
        <p:spPr>
          <a:xfrm>
            <a:off x="5699051" y="2907988"/>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9" name="直接连接符 8">
            <a:extLst>
              <a:ext uri="{FF2B5EF4-FFF2-40B4-BE49-F238E27FC236}">
                <a16:creationId xmlns:a16="http://schemas.microsoft.com/office/drawing/2014/main" id="{9B24856C-3115-4250-9AE9-CC873C485E7F}"/>
              </a:ext>
            </a:extLst>
          </p:cNvPr>
          <p:cNvCxnSpPr>
            <a:cxnSpLocks/>
          </p:cNvCxnSpPr>
          <p:nvPr/>
        </p:nvCxnSpPr>
        <p:spPr>
          <a:xfrm>
            <a:off x="5699051" y="5043139"/>
            <a:ext cx="0" cy="1440000"/>
          </a:xfrm>
          <a:prstGeom prst="line">
            <a:avLst/>
          </a:prstGeom>
        </p:spPr>
        <p:style>
          <a:lnRef idx="1">
            <a:schemeClr val="dk1"/>
          </a:lnRef>
          <a:fillRef idx="0">
            <a:schemeClr val="dk1"/>
          </a:fillRef>
          <a:effectRef idx="0">
            <a:schemeClr val="dk1"/>
          </a:effectRef>
          <a:fontRef idx="minor">
            <a:schemeClr val="tx1"/>
          </a:fontRef>
        </p:style>
      </p:cxnSp>
      <p:sp>
        <p:nvSpPr>
          <p:cNvPr id="10" name="文本框 9">
            <a:extLst>
              <a:ext uri="{FF2B5EF4-FFF2-40B4-BE49-F238E27FC236}">
                <a16:creationId xmlns:a16="http://schemas.microsoft.com/office/drawing/2014/main" id="{6A385628-12EF-4BEE-86AC-57DCA7C7EE94}"/>
              </a:ext>
            </a:extLst>
          </p:cNvPr>
          <p:cNvSpPr txBox="1"/>
          <p:nvPr/>
        </p:nvSpPr>
        <p:spPr>
          <a:xfrm>
            <a:off x="1343245" y="1055633"/>
            <a:ext cx="4206947" cy="874407"/>
          </a:xfrm>
          <a:prstGeom prst="rect">
            <a:avLst/>
          </a:prstGeom>
          <a:noFill/>
        </p:spPr>
        <p:txBody>
          <a:bodyPr wrap="square" rtlCol="0">
            <a:spAutoFit/>
          </a:bodyPr>
          <a:lstStyle/>
          <a:p>
            <a:pPr>
              <a:lnSpc>
                <a:spcPct val="150000"/>
              </a:lnSpc>
            </a:pPr>
            <a:r>
              <a:rPr lang="zh-CN" altLang="en-US" b="1" dirty="0">
                <a:solidFill>
                  <a:schemeClr val="accent3"/>
                </a:solidFill>
                <a:latin typeface="微软雅黑" panose="020B0503020204020204" pitchFamily="34" charset="-122"/>
                <a:ea typeface="微软雅黑" panose="020B0503020204020204" pitchFamily="34" charset="-122"/>
              </a:rPr>
              <a:t>逻辑清晰、内容实用</a:t>
            </a:r>
            <a:endParaRPr lang="en-US" altLang="zh-CN" b="1" dirty="0">
              <a:solidFill>
                <a:schemeClr val="accent3"/>
              </a:solidFill>
              <a:latin typeface="微软雅黑" panose="020B0503020204020204" pitchFamily="34" charset="-122"/>
              <a:ea typeface="微软雅黑" panose="020B0503020204020204" pitchFamily="34" charset="-122"/>
            </a:endParaRPr>
          </a:p>
          <a:p>
            <a:pPr>
              <a:lnSpc>
                <a:spcPct val="150000"/>
              </a:lnSpc>
            </a:pPr>
            <a:r>
              <a:rPr lang="en-US" altLang="zh-CN" b="1" dirty="0">
                <a:solidFill>
                  <a:schemeClr val="accent3"/>
                </a:solidFill>
                <a:latin typeface="微软雅黑" panose="020B0503020204020204" pitchFamily="34" charset="-122"/>
                <a:ea typeface="微软雅黑" panose="020B0503020204020204" pitchFamily="34" charset="-122"/>
              </a:rPr>
              <a:t>http://course.jcpeixun.com/1774/</a:t>
            </a:r>
            <a:endParaRPr lang="zh-CN" altLang="en-US" b="1" dirty="0">
              <a:solidFill>
                <a:schemeClr val="accent3"/>
              </a:solidFill>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462C5703-9562-45F4-A95E-E06895CC2C5B}"/>
              </a:ext>
            </a:extLst>
          </p:cNvPr>
          <p:cNvSpPr txBox="1"/>
          <p:nvPr/>
        </p:nvSpPr>
        <p:spPr>
          <a:xfrm>
            <a:off x="1343244" y="3190784"/>
            <a:ext cx="4206947" cy="874407"/>
          </a:xfrm>
          <a:prstGeom prst="rect">
            <a:avLst/>
          </a:prstGeom>
          <a:noFill/>
        </p:spPr>
        <p:txBody>
          <a:bodyPr wrap="square" rtlCol="0">
            <a:spAutoFit/>
          </a:bodyPr>
          <a:lstStyle/>
          <a:p>
            <a:pPr>
              <a:lnSpc>
                <a:spcPct val="150000"/>
              </a:lnSpc>
            </a:pPr>
            <a:r>
              <a:rPr lang="zh-CN" altLang="en-US" b="1" dirty="0">
                <a:solidFill>
                  <a:schemeClr val="accent3"/>
                </a:solidFill>
                <a:latin typeface="微软雅黑" panose="020B0503020204020204" pitchFamily="34" charset="-122"/>
                <a:ea typeface="微软雅黑" panose="020B0503020204020204" pitchFamily="34" charset="-122"/>
              </a:rPr>
              <a:t>技成最受欢迎的老师，没有之一</a:t>
            </a:r>
            <a:endParaRPr lang="en-US" altLang="zh-CN" b="1" dirty="0">
              <a:solidFill>
                <a:schemeClr val="accent3"/>
              </a:solidFill>
              <a:latin typeface="微软雅黑" panose="020B0503020204020204" pitchFamily="34" charset="-122"/>
              <a:ea typeface="微软雅黑" panose="020B0503020204020204" pitchFamily="34" charset="-122"/>
            </a:endParaRPr>
          </a:p>
          <a:p>
            <a:pPr>
              <a:lnSpc>
                <a:spcPct val="150000"/>
              </a:lnSpc>
            </a:pPr>
            <a:r>
              <a:rPr lang="en-US" altLang="zh-CN" b="1" dirty="0">
                <a:solidFill>
                  <a:schemeClr val="accent3"/>
                </a:solidFill>
                <a:latin typeface="微软雅黑" panose="020B0503020204020204" pitchFamily="34" charset="-122"/>
                <a:ea typeface="微软雅黑" panose="020B0503020204020204" pitchFamily="34" charset="-122"/>
              </a:rPr>
              <a:t>http://course.jcpeixun.com/1507/</a:t>
            </a:r>
            <a:endParaRPr lang="zh-CN" altLang="en-US" b="1" dirty="0">
              <a:solidFill>
                <a:schemeClr val="accent3"/>
              </a:solidFill>
              <a:latin typeface="微软雅黑" panose="020B0503020204020204" pitchFamily="34" charset="-122"/>
              <a:ea typeface="微软雅黑" panose="020B0503020204020204" pitchFamily="34" charset="-122"/>
            </a:endParaRPr>
          </a:p>
        </p:txBody>
      </p:sp>
      <p:sp>
        <p:nvSpPr>
          <p:cNvPr id="12" name="文本框 11">
            <a:extLst>
              <a:ext uri="{FF2B5EF4-FFF2-40B4-BE49-F238E27FC236}">
                <a16:creationId xmlns:a16="http://schemas.microsoft.com/office/drawing/2014/main" id="{BCCF92CE-98B4-45CE-BAAC-F0B87EF09E37}"/>
              </a:ext>
            </a:extLst>
          </p:cNvPr>
          <p:cNvSpPr txBox="1"/>
          <p:nvPr/>
        </p:nvSpPr>
        <p:spPr>
          <a:xfrm>
            <a:off x="1343244" y="5325935"/>
            <a:ext cx="4206947" cy="874407"/>
          </a:xfrm>
          <a:prstGeom prst="rect">
            <a:avLst/>
          </a:prstGeom>
          <a:noFill/>
        </p:spPr>
        <p:txBody>
          <a:bodyPr wrap="square" rtlCol="0">
            <a:spAutoFit/>
          </a:bodyPr>
          <a:lstStyle/>
          <a:p>
            <a:pPr>
              <a:lnSpc>
                <a:spcPct val="150000"/>
              </a:lnSpc>
            </a:pPr>
            <a:r>
              <a:rPr lang="zh-CN" altLang="en-US" b="1" dirty="0">
                <a:solidFill>
                  <a:schemeClr val="accent3"/>
                </a:solidFill>
                <a:latin typeface="微软雅黑" panose="020B0503020204020204" pitchFamily="34" charset="-122"/>
                <a:ea typeface="微软雅黑" panose="020B0503020204020204" pitchFamily="34" charset="-122"/>
              </a:rPr>
              <a:t>学识渊博、权威代表</a:t>
            </a:r>
            <a:endParaRPr lang="en-US" altLang="zh-CN" b="1" dirty="0">
              <a:solidFill>
                <a:schemeClr val="accent3"/>
              </a:solidFill>
              <a:latin typeface="微软雅黑" panose="020B0503020204020204" pitchFamily="34" charset="-122"/>
              <a:ea typeface="微软雅黑" panose="020B0503020204020204" pitchFamily="34" charset="-122"/>
            </a:endParaRPr>
          </a:p>
          <a:p>
            <a:pPr>
              <a:lnSpc>
                <a:spcPct val="150000"/>
              </a:lnSpc>
            </a:pPr>
            <a:r>
              <a:rPr lang="en-US" altLang="zh-CN" b="1" dirty="0">
                <a:solidFill>
                  <a:schemeClr val="accent3"/>
                </a:solidFill>
                <a:latin typeface="微软雅黑" panose="020B0503020204020204" pitchFamily="34" charset="-122"/>
                <a:ea typeface="微软雅黑" panose="020B0503020204020204" pitchFamily="34" charset="-122"/>
              </a:rPr>
              <a:t>http://course.jcpeixun.com/2147/</a:t>
            </a:r>
            <a:endParaRPr lang="zh-CN" altLang="en-US" b="1" dirty="0">
              <a:solidFill>
                <a:schemeClr val="accent3"/>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6008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a:extLst>
              <a:ext uri="{FF2B5EF4-FFF2-40B4-BE49-F238E27FC236}">
                <a16:creationId xmlns:a16="http://schemas.microsoft.com/office/drawing/2014/main" id="{E29A1D96-4EEC-4AE2-A76D-A876A27AF724}"/>
              </a:ext>
            </a:extLst>
          </p:cNvPr>
          <p:cNvSpPr>
            <a:spLocks noChangeArrowheads="1"/>
          </p:cNvSpPr>
          <p:nvPr/>
        </p:nvSpPr>
        <p:spPr bwMode="auto">
          <a:xfrm>
            <a:off x="1116013" y="1730375"/>
            <a:ext cx="1274762" cy="1274763"/>
          </a:xfrm>
          <a:prstGeom prst="ellipse">
            <a:avLst/>
          </a:prstGeom>
          <a:solidFill>
            <a:srgbClr val="2ABA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dirty="0">
              <a:sym typeface="Calibri" panose="020F0502020204030204" pitchFamily="34" charset="0"/>
            </a:endParaRPr>
          </a:p>
        </p:txBody>
      </p:sp>
      <p:sp>
        <p:nvSpPr>
          <p:cNvPr id="3" name="Oval 3">
            <a:extLst>
              <a:ext uri="{FF2B5EF4-FFF2-40B4-BE49-F238E27FC236}">
                <a16:creationId xmlns:a16="http://schemas.microsoft.com/office/drawing/2014/main" id="{B4DBB9C3-4090-4337-BE2D-46D6500E8858}"/>
              </a:ext>
            </a:extLst>
          </p:cNvPr>
          <p:cNvSpPr>
            <a:spLocks noChangeArrowheads="1"/>
          </p:cNvSpPr>
          <p:nvPr/>
        </p:nvSpPr>
        <p:spPr bwMode="auto">
          <a:xfrm>
            <a:off x="1236663" y="1847850"/>
            <a:ext cx="1031875" cy="1031875"/>
          </a:xfrm>
          <a:prstGeom prst="ellipse">
            <a:avLst/>
          </a:prstGeom>
          <a:solidFill>
            <a:srgbClr val="EFF4F7"/>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a:sym typeface="Calibri" panose="020F0502020204030204" pitchFamily="34" charset="0"/>
            </a:endParaRPr>
          </a:p>
        </p:txBody>
      </p:sp>
      <p:sp>
        <p:nvSpPr>
          <p:cNvPr id="4" name="Oval 4">
            <a:extLst>
              <a:ext uri="{FF2B5EF4-FFF2-40B4-BE49-F238E27FC236}">
                <a16:creationId xmlns:a16="http://schemas.microsoft.com/office/drawing/2014/main" id="{59F7B2BA-0913-4DA4-89E1-4356945C59F2}"/>
              </a:ext>
            </a:extLst>
          </p:cNvPr>
          <p:cNvSpPr>
            <a:spLocks noChangeArrowheads="1"/>
          </p:cNvSpPr>
          <p:nvPr/>
        </p:nvSpPr>
        <p:spPr bwMode="auto">
          <a:xfrm>
            <a:off x="3944938" y="1743075"/>
            <a:ext cx="1276350" cy="1274763"/>
          </a:xfrm>
          <a:prstGeom prst="ellipse">
            <a:avLst/>
          </a:prstGeom>
          <a:solidFill>
            <a:srgbClr val="82CD1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a:sym typeface="Calibri" panose="020F0502020204030204" pitchFamily="34" charset="0"/>
            </a:endParaRPr>
          </a:p>
        </p:txBody>
      </p:sp>
      <p:sp>
        <p:nvSpPr>
          <p:cNvPr id="5" name="Oval 5">
            <a:extLst>
              <a:ext uri="{FF2B5EF4-FFF2-40B4-BE49-F238E27FC236}">
                <a16:creationId xmlns:a16="http://schemas.microsoft.com/office/drawing/2014/main" id="{A67D9AC5-E8C9-4676-9588-32D93562C362}"/>
              </a:ext>
            </a:extLst>
          </p:cNvPr>
          <p:cNvSpPr>
            <a:spLocks noChangeArrowheads="1"/>
          </p:cNvSpPr>
          <p:nvPr/>
        </p:nvSpPr>
        <p:spPr bwMode="auto">
          <a:xfrm>
            <a:off x="4065588" y="1860550"/>
            <a:ext cx="1033462" cy="1031875"/>
          </a:xfrm>
          <a:prstGeom prst="ellipse">
            <a:avLst/>
          </a:prstGeom>
          <a:solidFill>
            <a:srgbClr val="EFF4F7"/>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a:sym typeface="Calibri" panose="020F0502020204030204" pitchFamily="34" charset="0"/>
            </a:endParaRPr>
          </a:p>
        </p:txBody>
      </p:sp>
      <p:sp>
        <p:nvSpPr>
          <p:cNvPr id="6" name="Oval 6">
            <a:extLst>
              <a:ext uri="{FF2B5EF4-FFF2-40B4-BE49-F238E27FC236}">
                <a16:creationId xmlns:a16="http://schemas.microsoft.com/office/drawing/2014/main" id="{3BC96850-542A-47E8-9451-2107346A0C57}"/>
              </a:ext>
            </a:extLst>
          </p:cNvPr>
          <p:cNvSpPr>
            <a:spLocks noChangeArrowheads="1"/>
          </p:cNvSpPr>
          <p:nvPr/>
        </p:nvSpPr>
        <p:spPr bwMode="auto">
          <a:xfrm>
            <a:off x="6797675" y="1727200"/>
            <a:ext cx="1274763" cy="1276350"/>
          </a:xfrm>
          <a:prstGeom prst="ellipse">
            <a:avLst/>
          </a:prstGeom>
          <a:solidFill>
            <a:srgbClr val="F179A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a:sym typeface="Calibri" panose="020F0502020204030204" pitchFamily="34" charset="0"/>
            </a:endParaRPr>
          </a:p>
        </p:txBody>
      </p:sp>
      <p:sp>
        <p:nvSpPr>
          <p:cNvPr id="7" name="Oval 7">
            <a:extLst>
              <a:ext uri="{FF2B5EF4-FFF2-40B4-BE49-F238E27FC236}">
                <a16:creationId xmlns:a16="http://schemas.microsoft.com/office/drawing/2014/main" id="{B1785578-EB00-40C1-B395-58832D891FA1}"/>
              </a:ext>
            </a:extLst>
          </p:cNvPr>
          <p:cNvSpPr>
            <a:spLocks noChangeArrowheads="1"/>
          </p:cNvSpPr>
          <p:nvPr/>
        </p:nvSpPr>
        <p:spPr bwMode="auto">
          <a:xfrm>
            <a:off x="6918325" y="1844675"/>
            <a:ext cx="1031875" cy="1033463"/>
          </a:xfrm>
          <a:prstGeom prst="ellipse">
            <a:avLst/>
          </a:prstGeom>
          <a:solidFill>
            <a:srgbClr val="EFF4F7"/>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a:sym typeface="Calibri" panose="020F0502020204030204" pitchFamily="34" charset="0"/>
            </a:endParaRPr>
          </a:p>
        </p:txBody>
      </p:sp>
      <p:sp>
        <p:nvSpPr>
          <p:cNvPr id="8" name="Oval 8">
            <a:extLst>
              <a:ext uri="{FF2B5EF4-FFF2-40B4-BE49-F238E27FC236}">
                <a16:creationId xmlns:a16="http://schemas.microsoft.com/office/drawing/2014/main" id="{4043E249-4CC9-49B2-9A69-7972174D337E}"/>
              </a:ext>
            </a:extLst>
          </p:cNvPr>
          <p:cNvSpPr>
            <a:spLocks noChangeArrowheads="1"/>
          </p:cNvSpPr>
          <p:nvPr/>
        </p:nvSpPr>
        <p:spPr bwMode="auto">
          <a:xfrm>
            <a:off x="9558338" y="1739900"/>
            <a:ext cx="1276350" cy="1274763"/>
          </a:xfrm>
          <a:prstGeom prst="ellipse">
            <a:avLst/>
          </a:prstGeom>
          <a:solidFill>
            <a:srgbClr val="FCBD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a:sym typeface="Calibri" panose="020F0502020204030204" pitchFamily="34" charset="0"/>
            </a:endParaRPr>
          </a:p>
        </p:txBody>
      </p:sp>
      <p:sp>
        <p:nvSpPr>
          <p:cNvPr id="9" name="Oval 9">
            <a:extLst>
              <a:ext uri="{FF2B5EF4-FFF2-40B4-BE49-F238E27FC236}">
                <a16:creationId xmlns:a16="http://schemas.microsoft.com/office/drawing/2014/main" id="{5DC594C7-D23D-4D7B-A4C3-F9ED6B59A0E4}"/>
              </a:ext>
            </a:extLst>
          </p:cNvPr>
          <p:cNvSpPr>
            <a:spLocks noChangeArrowheads="1"/>
          </p:cNvSpPr>
          <p:nvPr/>
        </p:nvSpPr>
        <p:spPr bwMode="auto">
          <a:xfrm>
            <a:off x="9678988" y="1857375"/>
            <a:ext cx="1033462" cy="1031875"/>
          </a:xfrm>
          <a:prstGeom prst="ellipse">
            <a:avLst/>
          </a:prstGeom>
          <a:solidFill>
            <a:srgbClr val="EFF4F7"/>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en-US">
              <a:sym typeface="Calibri" panose="020F0502020204030204" pitchFamily="34" charset="0"/>
            </a:endParaRPr>
          </a:p>
        </p:txBody>
      </p:sp>
      <p:sp>
        <p:nvSpPr>
          <p:cNvPr id="10" name="Text Box 10">
            <a:extLst>
              <a:ext uri="{FF2B5EF4-FFF2-40B4-BE49-F238E27FC236}">
                <a16:creationId xmlns:a16="http://schemas.microsoft.com/office/drawing/2014/main" id="{627AD15B-3860-4806-8C1B-999A491BEDEA}"/>
              </a:ext>
            </a:extLst>
          </p:cNvPr>
          <p:cNvSpPr txBox="1">
            <a:spLocks noChangeArrowheads="1"/>
          </p:cNvSpPr>
          <p:nvPr/>
        </p:nvSpPr>
        <p:spPr bwMode="auto">
          <a:xfrm>
            <a:off x="1108076" y="2154238"/>
            <a:ext cx="1265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000" dirty="0">
                <a:solidFill>
                  <a:srgbClr val="57B4DF"/>
                </a:solidFill>
                <a:ea typeface="微软雅黑" panose="020B0503020204020204" pitchFamily="34" charset="-122"/>
              </a:rPr>
              <a:t>入门小白</a:t>
            </a:r>
          </a:p>
        </p:txBody>
      </p:sp>
      <p:sp>
        <p:nvSpPr>
          <p:cNvPr id="12" name="Text Box 12">
            <a:extLst>
              <a:ext uri="{FF2B5EF4-FFF2-40B4-BE49-F238E27FC236}">
                <a16:creationId xmlns:a16="http://schemas.microsoft.com/office/drawing/2014/main" id="{40A78A4D-5CD9-465D-9C7C-892362D8DD21}"/>
              </a:ext>
            </a:extLst>
          </p:cNvPr>
          <p:cNvSpPr txBox="1">
            <a:spLocks noChangeArrowheads="1"/>
          </p:cNvSpPr>
          <p:nvPr/>
        </p:nvSpPr>
        <p:spPr bwMode="auto">
          <a:xfrm>
            <a:off x="3886201" y="2161351"/>
            <a:ext cx="1335087"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000" dirty="0">
                <a:solidFill>
                  <a:srgbClr val="82CD1A"/>
                </a:solidFill>
                <a:ea typeface="微软雅黑" panose="020B0503020204020204" pitchFamily="34" charset="-122"/>
              </a:rPr>
              <a:t>小试牛刀</a:t>
            </a:r>
          </a:p>
        </p:txBody>
      </p:sp>
      <p:sp>
        <p:nvSpPr>
          <p:cNvPr id="14" name="Text Box 14">
            <a:extLst>
              <a:ext uri="{FF2B5EF4-FFF2-40B4-BE49-F238E27FC236}">
                <a16:creationId xmlns:a16="http://schemas.microsoft.com/office/drawing/2014/main" id="{DD7F57F0-44A2-4450-B13C-208E769F6B52}"/>
              </a:ext>
            </a:extLst>
          </p:cNvPr>
          <p:cNvSpPr txBox="1">
            <a:spLocks noChangeArrowheads="1"/>
          </p:cNvSpPr>
          <p:nvPr/>
        </p:nvSpPr>
        <p:spPr bwMode="auto">
          <a:xfrm>
            <a:off x="6846888" y="2154238"/>
            <a:ext cx="122555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000" dirty="0">
                <a:solidFill>
                  <a:srgbClr val="F179AC"/>
                </a:solidFill>
                <a:ea typeface="微软雅黑" panose="020B0503020204020204" pitchFamily="34" charset="-122"/>
              </a:rPr>
              <a:t>骨灰玩家</a:t>
            </a:r>
          </a:p>
        </p:txBody>
      </p:sp>
      <p:sp>
        <p:nvSpPr>
          <p:cNvPr id="16" name="Text Box 16">
            <a:extLst>
              <a:ext uri="{FF2B5EF4-FFF2-40B4-BE49-F238E27FC236}">
                <a16:creationId xmlns:a16="http://schemas.microsoft.com/office/drawing/2014/main" id="{A85A42E6-FEFE-4F7F-AA05-ED107B278CF9}"/>
              </a:ext>
            </a:extLst>
          </p:cNvPr>
          <p:cNvSpPr txBox="1">
            <a:spLocks noChangeArrowheads="1"/>
          </p:cNvSpPr>
          <p:nvPr/>
        </p:nvSpPr>
        <p:spPr bwMode="auto">
          <a:xfrm>
            <a:off x="9536906" y="2154238"/>
            <a:ext cx="1317625"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000" dirty="0">
                <a:solidFill>
                  <a:srgbClr val="FCBD00"/>
                </a:solidFill>
                <a:ea typeface="微软雅黑" panose="020B0503020204020204" pitchFamily="34" charset="-122"/>
              </a:rPr>
              <a:t>最强王者</a:t>
            </a:r>
          </a:p>
        </p:txBody>
      </p:sp>
      <p:sp>
        <p:nvSpPr>
          <p:cNvPr id="18" name="AutoShape 18">
            <a:extLst>
              <a:ext uri="{FF2B5EF4-FFF2-40B4-BE49-F238E27FC236}">
                <a16:creationId xmlns:a16="http://schemas.microsoft.com/office/drawing/2014/main" id="{B95F2532-3DD4-4CDF-B341-5509C02F520C}"/>
              </a:ext>
            </a:extLst>
          </p:cNvPr>
          <p:cNvSpPr>
            <a:spLocks noChangeArrowheads="1"/>
          </p:cNvSpPr>
          <p:nvPr/>
        </p:nvSpPr>
        <p:spPr bwMode="auto">
          <a:xfrm>
            <a:off x="1552575" y="3194050"/>
            <a:ext cx="295275" cy="269875"/>
          </a:xfrm>
          <a:prstGeom prst="downArrow">
            <a:avLst>
              <a:gd name="adj1" fmla="val 50000"/>
              <a:gd name="adj2" fmla="val 25000"/>
            </a:avLst>
          </a:prstGeom>
          <a:solidFill>
            <a:srgbClr val="57B4D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9" name="AutoShape 19">
            <a:extLst>
              <a:ext uri="{FF2B5EF4-FFF2-40B4-BE49-F238E27FC236}">
                <a16:creationId xmlns:a16="http://schemas.microsoft.com/office/drawing/2014/main" id="{899D4EBF-86F8-4FC8-A0AA-06F66C6EEAB1}"/>
              </a:ext>
            </a:extLst>
          </p:cNvPr>
          <p:cNvSpPr>
            <a:spLocks noChangeArrowheads="1"/>
          </p:cNvSpPr>
          <p:nvPr/>
        </p:nvSpPr>
        <p:spPr bwMode="auto">
          <a:xfrm>
            <a:off x="4397375" y="3198813"/>
            <a:ext cx="296863" cy="271462"/>
          </a:xfrm>
          <a:prstGeom prst="downArrow">
            <a:avLst>
              <a:gd name="adj1" fmla="val 50000"/>
              <a:gd name="adj2" fmla="val 25000"/>
            </a:avLst>
          </a:prstGeom>
          <a:solidFill>
            <a:srgbClr val="82CD1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0" name="AutoShape 20">
            <a:extLst>
              <a:ext uri="{FF2B5EF4-FFF2-40B4-BE49-F238E27FC236}">
                <a16:creationId xmlns:a16="http://schemas.microsoft.com/office/drawing/2014/main" id="{74C40B9C-0187-406A-957F-7546C624CC78}"/>
              </a:ext>
            </a:extLst>
          </p:cNvPr>
          <p:cNvSpPr>
            <a:spLocks noChangeArrowheads="1"/>
          </p:cNvSpPr>
          <p:nvPr/>
        </p:nvSpPr>
        <p:spPr bwMode="auto">
          <a:xfrm>
            <a:off x="7235825" y="3190875"/>
            <a:ext cx="295275" cy="269875"/>
          </a:xfrm>
          <a:prstGeom prst="downArrow">
            <a:avLst>
              <a:gd name="adj1" fmla="val 50000"/>
              <a:gd name="adj2" fmla="val 25000"/>
            </a:avLst>
          </a:prstGeom>
          <a:solidFill>
            <a:srgbClr val="F179A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1" name="AutoShape 21">
            <a:extLst>
              <a:ext uri="{FF2B5EF4-FFF2-40B4-BE49-F238E27FC236}">
                <a16:creationId xmlns:a16="http://schemas.microsoft.com/office/drawing/2014/main" id="{613A3FDD-DF3B-4359-98DD-BBEA2FD7A984}"/>
              </a:ext>
            </a:extLst>
          </p:cNvPr>
          <p:cNvSpPr>
            <a:spLocks noChangeArrowheads="1"/>
          </p:cNvSpPr>
          <p:nvPr/>
        </p:nvSpPr>
        <p:spPr bwMode="auto">
          <a:xfrm>
            <a:off x="10010775" y="3197225"/>
            <a:ext cx="295275" cy="269875"/>
          </a:xfrm>
          <a:prstGeom prst="downArrow">
            <a:avLst>
              <a:gd name="adj1" fmla="val 50000"/>
              <a:gd name="adj2" fmla="val 25000"/>
            </a:avLst>
          </a:prstGeom>
          <a:solidFill>
            <a:srgbClr val="FCBD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2" name="Rectangle 22">
            <a:extLst>
              <a:ext uri="{FF2B5EF4-FFF2-40B4-BE49-F238E27FC236}">
                <a16:creationId xmlns:a16="http://schemas.microsoft.com/office/drawing/2014/main" id="{03E2CA85-F132-4C07-A92B-A9F8BC7DC910}"/>
              </a:ext>
            </a:extLst>
          </p:cNvPr>
          <p:cNvSpPr>
            <a:spLocks noChangeArrowheads="1"/>
          </p:cNvSpPr>
          <p:nvPr/>
        </p:nvSpPr>
        <p:spPr bwMode="auto">
          <a:xfrm>
            <a:off x="527050" y="3692525"/>
            <a:ext cx="10901363" cy="76200"/>
          </a:xfrm>
          <a:prstGeom prst="rect">
            <a:avLst/>
          </a:prstGeom>
          <a:solidFill>
            <a:srgbClr val="777E8D"/>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4" name="Text Box 24">
            <a:extLst>
              <a:ext uri="{FF2B5EF4-FFF2-40B4-BE49-F238E27FC236}">
                <a16:creationId xmlns:a16="http://schemas.microsoft.com/office/drawing/2014/main" id="{736B8B24-2FD9-403F-BF3B-7FF0E4EE5366}"/>
              </a:ext>
            </a:extLst>
          </p:cNvPr>
          <p:cNvSpPr txBox="1">
            <a:spLocks noChangeArrowheads="1"/>
          </p:cNvSpPr>
          <p:nvPr/>
        </p:nvSpPr>
        <p:spPr bwMode="auto">
          <a:xfrm>
            <a:off x="3090931" y="3925888"/>
            <a:ext cx="2781550"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电工识图</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李金城</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低压电器及控制技术</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黄杰</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维修电工技能与应用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罗岳彬</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低压元器件选型与应用大全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杨鹏涛</a:t>
            </a:r>
          </a:p>
        </p:txBody>
      </p:sp>
      <p:sp>
        <p:nvSpPr>
          <p:cNvPr id="25" name="Text Box 25">
            <a:extLst>
              <a:ext uri="{FF2B5EF4-FFF2-40B4-BE49-F238E27FC236}">
                <a16:creationId xmlns:a16="http://schemas.microsoft.com/office/drawing/2014/main" id="{2A0BCE7C-9EFD-4AC6-84D6-141132ECC26E}"/>
              </a:ext>
            </a:extLst>
          </p:cNvPr>
          <p:cNvSpPr txBox="1">
            <a:spLocks noChangeArrowheads="1"/>
          </p:cNvSpPr>
          <p:nvPr/>
        </p:nvSpPr>
        <p:spPr bwMode="auto">
          <a:xfrm>
            <a:off x="6018451" y="3925888"/>
            <a:ext cx="2777819"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电工识图</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李金城</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工业传感器应用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叶辉</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变频器功能应用入门到精通</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李金城</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深入浅出电工技术</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游友锋</a:t>
            </a:r>
          </a:p>
        </p:txBody>
      </p:sp>
      <p:sp>
        <p:nvSpPr>
          <p:cNvPr id="26" name="Text Box 26">
            <a:extLst>
              <a:ext uri="{FF2B5EF4-FFF2-40B4-BE49-F238E27FC236}">
                <a16:creationId xmlns:a16="http://schemas.microsoft.com/office/drawing/2014/main" id="{8B8745AC-7BF9-40D6-9D76-8E83B5DBAF74}"/>
              </a:ext>
            </a:extLst>
          </p:cNvPr>
          <p:cNvSpPr txBox="1">
            <a:spLocks noChangeArrowheads="1"/>
          </p:cNvSpPr>
          <p:nvPr/>
        </p:nvSpPr>
        <p:spPr bwMode="auto">
          <a:xfrm>
            <a:off x="9156541" y="3911600"/>
            <a:ext cx="2821545" cy="19986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电机与变压器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吴冰</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电工基础知识应用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曹卫权</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变频器功能与应用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李金城</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《S7-200</a:t>
            </a:r>
            <a:r>
              <a:rPr lang="zh-CN" altLang="en-US" sz="1200" dirty="0">
                <a:solidFill>
                  <a:srgbClr val="9298A4"/>
                </a:solidFill>
                <a:latin typeface="微软雅黑" panose="020B0503020204020204" pitchFamily="34" charset="-122"/>
                <a:ea typeface="微软雅黑" panose="020B0503020204020204" pitchFamily="34" charset="-122"/>
              </a:rPr>
              <a:t>入门到精通</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梁智斌</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三菱</a:t>
            </a:r>
            <a:r>
              <a:rPr lang="en-US" altLang="zh-CN" sz="1200" dirty="0">
                <a:solidFill>
                  <a:srgbClr val="9298A4"/>
                </a:solidFill>
                <a:latin typeface="微软雅黑" panose="020B0503020204020204" pitchFamily="34" charset="-122"/>
                <a:ea typeface="微软雅黑" panose="020B0503020204020204" pitchFamily="34" charset="-122"/>
              </a:rPr>
              <a:t>FX PLC</a:t>
            </a:r>
            <a:r>
              <a:rPr lang="zh-CN" altLang="en-US" sz="1200" dirty="0">
                <a:solidFill>
                  <a:srgbClr val="9298A4"/>
                </a:solidFill>
                <a:latin typeface="微软雅黑" panose="020B0503020204020204" pitchFamily="34" charset="-122"/>
                <a:ea typeface="微软雅黑" panose="020B0503020204020204" pitchFamily="34" charset="-122"/>
              </a:rPr>
              <a:t>编程与应用入门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李金城</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西门子</a:t>
            </a:r>
            <a:r>
              <a:rPr lang="en-US" altLang="zh-CN" sz="1200" dirty="0">
                <a:solidFill>
                  <a:srgbClr val="9298A4"/>
                </a:solidFill>
                <a:latin typeface="微软雅黑" panose="020B0503020204020204" pitchFamily="34" charset="-122"/>
                <a:ea typeface="微软雅黑" panose="020B0503020204020204" pitchFamily="34" charset="-122"/>
              </a:rPr>
              <a:t>200smart</a:t>
            </a:r>
            <a:r>
              <a:rPr lang="zh-CN" altLang="en-US" sz="1200" dirty="0">
                <a:solidFill>
                  <a:srgbClr val="9298A4"/>
                </a:solidFill>
                <a:latin typeface="微软雅黑" panose="020B0503020204020204" pitchFamily="34" charset="-122"/>
                <a:ea typeface="微软雅黑" panose="020B0503020204020204" pitchFamily="34" charset="-122"/>
              </a:rPr>
              <a:t>编程与应用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曾鑫</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endParaRPr lang="zh-CN" altLang="en-US" sz="1200" dirty="0">
              <a:solidFill>
                <a:srgbClr val="9298A4"/>
              </a:solidFill>
              <a:latin typeface="微软雅黑" panose="020B0503020204020204" pitchFamily="34" charset="-122"/>
              <a:ea typeface="微软雅黑" panose="020B0503020204020204" pitchFamily="34" charset="-122"/>
            </a:endParaRPr>
          </a:p>
        </p:txBody>
      </p:sp>
      <p:sp>
        <p:nvSpPr>
          <p:cNvPr id="27" name="文本框 26">
            <a:extLst>
              <a:ext uri="{FF2B5EF4-FFF2-40B4-BE49-F238E27FC236}">
                <a16:creationId xmlns:a16="http://schemas.microsoft.com/office/drawing/2014/main" id="{CA61F4B2-3C32-4B68-BC2B-E44F7B471D0F}"/>
              </a:ext>
            </a:extLst>
          </p:cNvPr>
          <p:cNvSpPr txBox="1"/>
          <p:nvPr/>
        </p:nvSpPr>
        <p:spPr>
          <a:xfrm>
            <a:off x="213914" y="3974277"/>
            <a:ext cx="2972595" cy="890693"/>
          </a:xfrm>
          <a:prstGeom prst="rect">
            <a:avLst/>
          </a:prstGeom>
          <a:noFill/>
        </p:spPr>
        <p:txBody>
          <a:bodyPr wrap="square" rtlCol="0">
            <a:spAutoFit/>
          </a:bodyPr>
          <a:lstStyle/>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电工识图</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李金城</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老司机带你玩转电工仪表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游友锋</a:t>
            </a:r>
            <a:endParaRPr lang="en-US" altLang="zh-CN" sz="1200" dirty="0">
              <a:solidFill>
                <a:srgbClr val="9298A4"/>
              </a:solidFill>
              <a:latin typeface="微软雅黑" panose="020B0503020204020204" pitchFamily="34" charset="-122"/>
              <a:ea typeface="微软雅黑" panose="020B0503020204020204" pitchFamily="34" charset="-122"/>
            </a:endParaRPr>
          </a:p>
          <a:p>
            <a:pPr>
              <a:lnSpc>
                <a:spcPct val="150000"/>
              </a:lnSpc>
            </a:pP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维修电工技能与应用</a:t>
            </a:r>
            <a:r>
              <a:rPr lang="en-US" altLang="zh-CN" sz="1200" dirty="0">
                <a:solidFill>
                  <a:srgbClr val="9298A4"/>
                </a:solidFill>
                <a:latin typeface="微软雅黑" panose="020B0503020204020204" pitchFamily="34" charset="-122"/>
                <a:ea typeface="微软雅黑" panose="020B0503020204020204" pitchFamily="34" charset="-122"/>
              </a:rPr>
              <a:t>》</a:t>
            </a:r>
            <a:r>
              <a:rPr lang="zh-CN" altLang="en-US" sz="1200" dirty="0">
                <a:solidFill>
                  <a:srgbClr val="9298A4"/>
                </a:solidFill>
                <a:latin typeface="微软雅黑" panose="020B0503020204020204" pitchFamily="34" charset="-122"/>
                <a:ea typeface="微软雅黑" panose="020B0503020204020204" pitchFamily="34" charset="-122"/>
              </a:rPr>
              <a:t>罗岳彬</a:t>
            </a:r>
          </a:p>
        </p:txBody>
      </p:sp>
      <p:sp>
        <p:nvSpPr>
          <p:cNvPr id="30" name="文本框 29">
            <a:extLst>
              <a:ext uri="{FF2B5EF4-FFF2-40B4-BE49-F238E27FC236}">
                <a16:creationId xmlns:a16="http://schemas.microsoft.com/office/drawing/2014/main" id="{52444E92-25F7-45DE-9574-459BDF7392B2}"/>
              </a:ext>
            </a:extLst>
          </p:cNvPr>
          <p:cNvSpPr txBox="1"/>
          <p:nvPr/>
        </p:nvSpPr>
        <p:spPr>
          <a:xfrm>
            <a:off x="345440" y="285848"/>
            <a:ext cx="2092960" cy="646331"/>
          </a:xfrm>
          <a:prstGeom prst="rect">
            <a:avLst/>
          </a:prstGeom>
          <a:noFill/>
        </p:spPr>
        <p:txBody>
          <a:bodyPr wrap="square" rtlCol="0">
            <a:spAutoFit/>
          </a:bodyPr>
          <a:lstStyle/>
          <a:p>
            <a:pPr algn="ctr"/>
            <a:r>
              <a:rPr lang="zh-CN" altLang="en-US" sz="3600" b="1" dirty="0">
                <a:latin typeface="微软雅黑" panose="020B0503020204020204" pitchFamily="34" charset="-122"/>
                <a:ea typeface="微软雅黑" panose="020B0503020204020204" pitchFamily="34" charset="-122"/>
              </a:rPr>
              <a:t>归纳总结</a:t>
            </a:r>
          </a:p>
        </p:txBody>
      </p:sp>
      <p:cxnSp>
        <p:nvCxnSpPr>
          <p:cNvPr id="31" name="直接连接符 30">
            <a:extLst>
              <a:ext uri="{FF2B5EF4-FFF2-40B4-BE49-F238E27FC236}">
                <a16:creationId xmlns:a16="http://schemas.microsoft.com/office/drawing/2014/main" id="{0902DC9D-E366-4761-9E3B-8643EB9EA181}"/>
              </a:ext>
            </a:extLst>
          </p:cNvPr>
          <p:cNvCxnSpPr/>
          <p:nvPr/>
        </p:nvCxnSpPr>
        <p:spPr>
          <a:xfrm>
            <a:off x="345440" y="932180"/>
            <a:ext cx="2296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本框 31">
            <a:extLst>
              <a:ext uri="{FF2B5EF4-FFF2-40B4-BE49-F238E27FC236}">
                <a16:creationId xmlns:a16="http://schemas.microsoft.com/office/drawing/2014/main" id="{73C789D0-08CB-4792-AD29-223AF7D1291F}"/>
              </a:ext>
            </a:extLst>
          </p:cNvPr>
          <p:cNvSpPr txBox="1"/>
          <p:nvPr/>
        </p:nvSpPr>
        <p:spPr>
          <a:xfrm>
            <a:off x="-81280" y="890696"/>
            <a:ext cx="2946400" cy="400110"/>
          </a:xfrm>
          <a:prstGeom prst="rect">
            <a:avLst/>
          </a:prstGeom>
          <a:noFill/>
        </p:spPr>
        <p:txBody>
          <a:bodyPr wrap="square" rtlCol="0">
            <a:spAutoFit/>
          </a:bodyPr>
          <a:lstStyle/>
          <a:p>
            <a:pPr algn="ctr"/>
            <a:r>
              <a:rPr lang="en-US" altLang="zh-CN" sz="2000" b="1" dirty="0"/>
              <a:t>Generalizations</a:t>
            </a:r>
            <a:endParaRPr lang="zh-CN" altLang="en-US" sz="2000" b="1" dirty="0"/>
          </a:p>
        </p:txBody>
      </p:sp>
    </p:spTree>
    <p:extLst>
      <p:ext uri="{BB962C8B-B14F-4D97-AF65-F5344CB8AC3E}">
        <p14:creationId xmlns:p14="http://schemas.microsoft.com/office/powerpoint/2010/main" val="97755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149101" y="2344791"/>
            <a:ext cx="1704975" cy="1524000"/>
          </a:xfrm>
          <a:prstGeom prst="rect">
            <a:avLst/>
          </a:prstGeom>
        </p:spPr>
      </p:pic>
      <p:pic>
        <p:nvPicPr>
          <p:cNvPr id="6" name="图片 5"/>
          <p:cNvPicPr>
            <a:picLocks noChangeAspect="1"/>
          </p:cNvPicPr>
          <p:nvPr/>
        </p:nvPicPr>
        <p:blipFill>
          <a:blip r:embed="rId3"/>
          <a:stretch>
            <a:fillRect/>
          </a:stretch>
        </p:blipFill>
        <p:spPr>
          <a:xfrm>
            <a:off x="4470609" y="2356561"/>
            <a:ext cx="2293970" cy="1709738"/>
          </a:xfrm>
          <a:prstGeom prst="rect">
            <a:avLst/>
          </a:prstGeom>
        </p:spPr>
      </p:pic>
      <p:pic>
        <p:nvPicPr>
          <p:cNvPr id="7" name="图片 6"/>
          <p:cNvPicPr>
            <a:picLocks noChangeAspect="1"/>
          </p:cNvPicPr>
          <p:nvPr/>
        </p:nvPicPr>
        <p:blipFill>
          <a:blip r:embed="rId4"/>
          <a:stretch>
            <a:fillRect/>
          </a:stretch>
        </p:blipFill>
        <p:spPr>
          <a:xfrm>
            <a:off x="7646747" y="2344791"/>
            <a:ext cx="1704975" cy="1409700"/>
          </a:xfrm>
          <a:prstGeom prst="rect">
            <a:avLst/>
          </a:prstGeom>
        </p:spPr>
      </p:pic>
      <p:pic>
        <p:nvPicPr>
          <p:cNvPr id="9" name="图片 8"/>
          <p:cNvPicPr>
            <a:picLocks noChangeAspect="1"/>
          </p:cNvPicPr>
          <p:nvPr/>
        </p:nvPicPr>
        <p:blipFill>
          <a:blip r:embed="rId5"/>
          <a:stretch>
            <a:fillRect/>
          </a:stretch>
        </p:blipFill>
        <p:spPr>
          <a:xfrm>
            <a:off x="9818173" y="2376955"/>
            <a:ext cx="2025150" cy="1583495"/>
          </a:xfrm>
          <a:prstGeom prst="rect">
            <a:avLst/>
          </a:prstGeom>
        </p:spPr>
      </p:pic>
      <p:sp>
        <p:nvSpPr>
          <p:cNvPr id="10" name="文本框 9"/>
          <p:cNvSpPr txBox="1"/>
          <p:nvPr/>
        </p:nvSpPr>
        <p:spPr>
          <a:xfrm>
            <a:off x="13632" y="4327301"/>
            <a:ext cx="1975912" cy="369332"/>
          </a:xfrm>
          <a:prstGeom prst="rect">
            <a:avLst/>
          </a:prstGeom>
          <a:noFill/>
        </p:spPr>
        <p:txBody>
          <a:bodyPr wrap="square" rtlCol="0">
            <a:spAutoFit/>
          </a:bodyPr>
          <a:lstStyle/>
          <a:p>
            <a:pPr algn="ctr"/>
            <a:r>
              <a:rPr lang="zh-CN" altLang="en-US" b="1" dirty="0">
                <a:latin typeface="微软雅黑" panose="020B0503020204020204" pitchFamily="34" charset="-122"/>
                <a:ea typeface="微软雅黑" panose="020B0503020204020204" pitchFamily="34" charset="-122"/>
              </a:rPr>
              <a:t>在线直播随时学</a:t>
            </a:r>
          </a:p>
        </p:txBody>
      </p:sp>
      <p:sp>
        <p:nvSpPr>
          <p:cNvPr id="11" name="文本框 10"/>
          <p:cNvSpPr txBox="1"/>
          <p:nvPr/>
        </p:nvSpPr>
        <p:spPr>
          <a:xfrm>
            <a:off x="4713577" y="4303318"/>
            <a:ext cx="2567658" cy="369332"/>
          </a:xfrm>
          <a:prstGeom prst="rect">
            <a:avLst/>
          </a:prstGeom>
          <a:noFill/>
        </p:spPr>
        <p:txBody>
          <a:bodyPr wrap="square" rtlCol="0">
            <a:spAutoFit/>
          </a:bodyPr>
          <a:lstStyle/>
          <a:p>
            <a:pPr algn="ctr"/>
            <a:r>
              <a:rPr lang="zh-CN" altLang="en-US" b="1" dirty="0">
                <a:latin typeface="微软雅黑" panose="020B0503020204020204" pitchFamily="34" charset="-122"/>
                <a:ea typeface="微软雅黑" panose="020B0503020204020204" pitchFamily="34" charset="-122"/>
              </a:rPr>
              <a:t>工控资料、软件任意下</a:t>
            </a:r>
          </a:p>
        </p:txBody>
      </p:sp>
      <p:sp>
        <p:nvSpPr>
          <p:cNvPr id="12" name="文本框 11"/>
          <p:cNvSpPr txBox="1"/>
          <p:nvPr/>
        </p:nvSpPr>
        <p:spPr>
          <a:xfrm>
            <a:off x="7319757" y="4327301"/>
            <a:ext cx="2358953" cy="369332"/>
          </a:xfrm>
          <a:prstGeom prst="rect">
            <a:avLst/>
          </a:prstGeom>
          <a:noFill/>
        </p:spPr>
        <p:txBody>
          <a:bodyPr wrap="square" rtlCol="0">
            <a:spAutoFit/>
          </a:bodyPr>
          <a:lstStyle/>
          <a:p>
            <a:pPr algn="ctr"/>
            <a:r>
              <a:rPr lang="zh-CN" altLang="en-US" b="1" dirty="0">
                <a:latin typeface="微软雅黑" panose="020B0503020204020204" pitchFamily="34" charset="-122"/>
                <a:ea typeface="微软雅黑" panose="020B0503020204020204" pitchFamily="34" charset="-122"/>
              </a:rPr>
              <a:t>班级制学习、氛围好</a:t>
            </a:r>
          </a:p>
        </p:txBody>
      </p:sp>
      <p:sp>
        <p:nvSpPr>
          <p:cNvPr id="13" name="文本框 12"/>
          <p:cNvSpPr txBox="1"/>
          <p:nvPr/>
        </p:nvSpPr>
        <p:spPr>
          <a:xfrm>
            <a:off x="9568236" y="4327301"/>
            <a:ext cx="2525024" cy="369332"/>
          </a:xfrm>
          <a:prstGeom prst="rect">
            <a:avLst/>
          </a:prstGeom>
          <a:noFill/>
        </p:spPr>
        <p:txBody>
          <a:bodyPr wrap="square" rtlCol="0">
            <a:spAutoFit/>
          </a:bodyPr>
          <a:lstStyle/>
          <a:p>
            <a:pPr algn="ctr"/>
            <a:r>
              <a:rPr lang="zh-CN" altLang="en-US" b="1" dirty="0">
                <a:latin typeface="微软雅黑" panose="020B0503020204020204" pitchFamily="34" charset="-122"/>
                <a:ea typeface="微软雅黑" panose="020B0503020204020204" pitchFamily="34" charset="-122"/>
              </a:rPr>
              <a:t>课后试题，温故知新</a:t>
            </a:r>
          </a:p>
        </p:txBody>
      </p:sp>
      <p:pic>
        <p:nvPicPr>
          <p:cNvPr id="2" name="图片 1"/>
          <p:cNvPicPr>
            <a:picLocks noChangeAspect="1"/>
          </p:cNvPicPr>
          <p:nvPr/>
        </p:nvPicPr>
        <p:blipFill>
          <a:blip r:embed="rId6"/>
          <a:stretch>
            <a:fillRect/>
          </a:stretch>
        </p:blipFill>
        <p:spPr>
          <a:xfrm>
            <a:off x="2543200" y="2364077"/>
            <a:ext cx="1780952" cy="1609524"/>
          </a:xfrm>
          <a:prstGeom prst="rect">
            <a:avLst/>
          </a:prstGeom>
        </p:spPr>
      </p:pic>
      <p:sp>
        <p:nvSpPr>
          <p:cNvPr id="3" name="文本框 2"/>
          <p:cNvSpPr txBox="1"/>
          <p:nvPr/>
        </p:nvSpPr>
        <p:spPr>
          <a:xfrm>
            <a:off x="2370751" y="4327301"/>
            <a:ext cx="2035344" cy="369332"/>
          </a:xfrm>
          <a:prstGeom prst="rect">
            <a:avLst/>
          </a:prstGeom>
          <a:noFill/>
        </p:spPr>
        <p:txBody>
          <a:bodyPr wrap="square" rtlCol="0">
            <a:spAutoFit/>
          </a:bodyPr>
          <a:lstStyle/>
          <a:p>
            <a:pPr algn="ctr"/>
            <a:r>
              <a:rPr lang="zh-CN" altLang="en-US" b="1" dirty="0">
                <a:latin typeface="微软雅黑" panose="020B0503020204020204" pitchFamily="34" charset="-122"/>
                <a:ea typeface="微软雅黑" panose="020B0503020204020204" pitchFamily="34" charset="-122"/>
              </a:rPr>
              <a:t>官网优质精品课程</a:t>
            </a:r>
          </a:p>
        </p:txBody>
      </p:sp>
      <p:pic>
        <p:nvPicPr>
          <p:cNvPr id="20" name="图片 19"/>
          <p:cNvPicPr>
            <a:picLocks noChangeAspect="1"/>
          </p:cNvPicPr>
          <p:nvPr/>
        </p:nvPicPr>
        <p:blipFill>
          <a:blip r:embed="rId3"/>
          <a:stretch>
            <a:fillRect/>
          </a:stretch>
        </p:blipFill>
        <p:spPr>
          <a:xfrm>
            <a:off x="4713577" y="2342639"/>
            <a:ext cx="2293970" cy="1709738"/>
          </a:xfrm>
          <a:prstGeom prst="rect">
            <a:avLst/>
          </a:prstGeom>
        </p:spPr>
      </p:pic>
      <p:sp>
        <p:nvSpPr>
          <p:cNvPr id="23" name="文本框 22">
            <a:extLst>
              <a:ext uri="{FF2B5EF4-FFF2-40B4-BE49-F238E27FC236}">
                <a16:creationId xmlns:a16="http://schemas.microsoft.com/office/drawing/2014/main" id="{52444E92-25F7-45DE-9574-459BDF7392B2}"/>
              </a:ext>
            </a:extLst>
          </p:cNvPr>
          <p:cNvSpPr txBox="1"/>
          <p:nvPr/>
        </p:nvSpPr>
        <p:spPr>
          <a:xfrm>
            <a:off x="13632" y="232894"/>
            <a:ext cx="3466706" cy="646331"/>
          </a:xfrm>
          <a:prstGeom prst="rect">
            <a:avLst/>
          </a:prstGeom>
          <a:noFill/>
        </p:spPr>
        <p:txBody>
          <a:bodyPr wrap="square" rtlCol="0">
            <a:spAutoFit/>
          </a:bodyPr>
          <a:lstStyle/>
          <a:p>
            <a:pPr algn="ctr"/>
            <a:r>
              <a:rPr lang="zh-CN" altLang="en-US" sz="3600" b="1" dirty="0">
                <a:latin typeface="微软雅黑" panose="020B0503020204020204" pitchFamily="34" charset="-122"/>
                <a:ea typeface="微软雅黑" panose="020B0503020204020204" pitchFamily="34" charset="-122"/>
              </a:rPr>
              <a:t>多样化上课</a:t>
            </a:r>
          </a:p>
        </p:txBody>
      </p:sp>
      <p:cxnSp>
        <p:nvCxnSpPr>
          <p:cNvPr id="24" name="直接连接符 23">
            <a:extLst>
              <a:ext uri="{FF2B5EF4-FFF2-40B4-BE49-F238E27FC236}">
                <a16:creationId xmlns:a16="http://schemas.microsoft.com/office/drawing/2014/main" id="{0902DC9D-E366-4761-9E3B-8643EB9EA181}"/>
              </a:ext>
            </a:extLst>
          </p:cNvPr>
          <p:cNvCxnSpPr/>
          <p:nvPr/>
        </p:nvCxnSpPr>
        <p:spPr>
          <a:xfrm flipV="1">
            <a:off x="512872" y="840095"/>
            <a:ext cx="287555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73C789D0-08CB-4792-AD29-223AF7D1291F}"/>
              </a:ext>
            </a:extLst>
          </p:cNvPr>
          <p:cNvSpPr txBox="1"/>
          <p:nvPr/>
        </p:nvSpPr>
        <p:spPr>
          <a:xfrm>
            <a:off x="0" y="817775"/>
            <a:ext cx="2946400" cy="400110"/>
          </a:xfrm>
          <a:prstGeom prst="rect">
            <a:avLst/>
          </a:prstGeom>
          <a:noFill/>
        </p:spPr>
        <p:txBody>
          <a:bodyPr wrap="square" rtlCol="0">
            <a:spAutoFit/>
          </a:bodyPr>
          <a:lstStyle/>
          <a:p>
            <a:pPr algn="ctr"/>
            <a:r>
              <a:rPr lang="en-US" altLang="zh-CN" sz="2000" b="1" dirty="0"/>
              <a:t>Diversity class</a:t>
            </a:r>
            <a:endParaRPr lang="zh-CN" altLang="en-US" sz="2000" b="1" dirty="0"/>
          </a:p>
        </p:txBody>
      </p:sp>
    </p:spTree>
    <p:extLst>
      <p:ext uri="{BB962C8B-B14F-4D97-AF65-F5344CB8AC3E}">
        <p14:creationId xmlns:p14="http://schemas.microsoft.com/office/powerpoint/2010/main" val="2940466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DB07A94-0546-40B0-83EF-7F33686A262A}"/>
              </a:ext>
            </a:extLst>
          </p:cNvPr>
          <p:cNvSpPr/>
          <p:nvPr/>
        </p:nvSpPr>
        <p:spPr>
          <a:xfrm>
            <a:off x="8848725" y="0"/>
            <a:ext cx="3343275" cy="80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a:extLst>
              <a:ext uri="{FF2B5EF4-FFF2-40B4-BE49-F238E27FC236}">
                <a16:creationId xmlns:a16="http://schemas.microsoft.com/office/drawing/2014/main" id="{C7FEC9F0-9A3E-4E42-9C6F-E9190503387E}"/>
              </a:ext>
            </a:extLst>
          </p:cNvPr>
          <p:cNvSpPr txBox="1"/>
          <p:nvPr/>
        </p:nvSpPr>
        <p:spPr>
          <a:xfrm>
            <a:off x="345440" y="285848"/>
            <a:ext cx="2092960" cy="646331"/>
          </a:xfrm>
          <a:prstGeom prst="rect">
            <a:avLst/>
          </a:prstGeom>
          <a:noFill/>
        </p:spPr>
        <p:txBody>
          <a:bodyPr wrap="square" rtlCol="0">
            <a:spAutoFit/>
          </a:bodyPr>
          <a:lstStyle/>
          <a:p>
            <a:pPr algn="ctr"/>
            <a:r>
              <a:rPr lang="zh-CN" altLang="en-US" sz="3600" b="1" dirty="0">
                <a:latin typeface="微软雅黑" panose="020B0503020204020204" pitchFamily="34" charset="-122"/>
                <a:ea typeface="微软雅黑" panose="020B0503020204020204" pitchFamily="34" charset="-122"/>
              </a:rPr>
              <a:t>何为学习</a:t>
            </a:r>
          </a:p>
        </p:txBody>
      </p:sp>
      <p:cxnSp>
        <p:nvCxnSpPr>
          <p:cNvPr id="5" name="直接连接符 4">
            <a:extLst>
              <a:ext uri="{FF2B5EF4-FFF2-40B4-BE49-F238E27FC236}">
                <a16:creationId xmlns:a16="http://schemas.microsoft.com/office/drawing/2014/main" id="{BD8F99A8-F63F-4FF2-BAD2-21159D524C2F}"/>
              </a:ext>
            </a:extLst>
          </p:cNvPr>
          <p:cNvCxnSpPr/>
          <p:nvPr/>
        </p:nvCxnSpPr>
        <p:spPr>
          <a:xfrm>
            <a:off x="345440" y="932180"/>
            <a:ext cx="2296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226BDBC5-5838-4E91-A156-95B92C4A8210}"/>
              </a:ext>
            </a:extLst>
          </p:cNvPr>
          <p:cNvSpPr txBox="1"/>
          <p:nvPr/>
        </p:nvSpPr>
        <p:spPr>
          <a:xfrm>
            <a:off x="-81280" y="963988"/>
            <a:ext cx="2946400" cy="400110"/>
          </a:xfrm>
          <a:prstGeom prst="rect">
            <a:avLst/>
          </a:prstGeom>
          <a:noFill/>
        </p:spPr>
        <p:txBody>
          <a:bodyPr wrap="square" rtlCol="0">
            <a:spAutoFit/>
          </a:bodyPr>
          <a:lstStyle/>
          <a:p>
            <a:pPr algn="ctr"/>
            <a:r>
              <a:rPr lang="en-US" altLang="zh-CN" sz="2000" b="1" dirty="0"/>
              <a:t>What is a learning</a:t>
            </a:r>
            <a:endParaRPr lang="zh-CN" altLang="en-US" sz="2000" b="1" dirty="0"/>
          </a:p>
        </p:txBody>
      </p:sp>
      <p:sp>
        <p:nvSpPr>
          <p:cNvPr id="7" name="Freeform 94">
            <a:extLst>
              <a:ext uri="{FF2B5EF4-FFF2-40B4-BE49-F238E27FC236}">
                <a16:creationId xmlns:a16="http://schemas.microsoft.com/office/drawing/2014/main" id="{D69B64F3-9708-47A6-919D-E3DB3ED43643}"/>
              </a:ext>
            </a:extLst>
          </p:cNvPr>
          <p:cNvSpPr>
            <a:spLocks noEditPoints="1"/>
          </p:cNvSpPr>
          <p:nvPr/>
        </p:nvSpPr>
        <p:spPr bwMode="auto">
          <a:xfrm>
            <a:off x="985540" y="1987577"/>
            <a:ext cx="2905720" cy="3652435"/>
          </a:xfrm>
          <a:custGeom>
            <a:avLst/>
            <a:gdLst>
              <a:gd name="T0" fmla="*/ 27 w 76"/>
              <a:gd name="T1" fmla="*/ 28 h 95"/>
              <a:gd name="T2" fmla="*/ 26 w 76"/>
              <a:gd name="T3" fmla="*/ 13 h 95"/>
              <a:gd name="T4" fmla="*/ 31 w 76"/>
              <a:gd name="T5" fmla="*/ 7 h 95"/>
              <a:gd name="T6" fmla="*/ 46 w 76"/>
              <a:gd name="T7" fmla="*/ 7 h 95"/>
              <a:gd name="T8" fmla="*/ 50 w 76"/>
              <a:gd name="T9" fmla="*/ 13 h 95"/>
              <a:gd name="T10" fmla="*/ 47 w 76"/>
              <a:gd name="T11" fmla="*/ 26 h 95"/>
              <a:gd name="T12" fmla="*/ 44 w 76"/>
              <a:gd name="T13" fmla="*/ 13 h 95"/>
              <a:gd name="T14" fmla="*/ 50 w 76"/>
              <a:gd name="T15" fmla="*/ 26 h 95"/>
              <a:gd name="T16" fmla="*/ 49 w 76"/>
              <a:gd name="T17" fmla="*/ 28 h 95"/>
              <a:gd name="T18" fmla="*/ 53 w 76"/>
              <a:gd name="T19" fmla="*/ 86 h 95"/>
              <a:gd name="T20" fmla="*/ 14 w 76"/>
              <a:gd name="T21" fmla="*/ 95 h 95"/>
              <a:gd name="T22" fmla="*/ 27 w 76"/>
              <a:gd name="T23" fmla="*/ 28 h 95"/>
              <a:gd name="T24" fmla="*/ 39 w 76"/>
              <a:gd name="T25" fmla="*/ 13 h 95"/>
              <a:gd name="T26" fmla="*/ 36 w 76"/>
              <a:gd name="T27" fmla="*/ 13 h 95"/>
              <a:gd name="T28" fmla="*/ 39 w 76"/>
              <a:gd name="T29" fmla="*/ 26 h 95"/>
              <a:gd name="T30" fmla="*/ 32 w 76"/>
              <a:gd name="T31" fmla="*/ 13 h 95"/>
              <a:gd name="T32" fmla="*/ 28 w 76"/>
              <a:gd name="T33" fmla="*/ 26 h 95"/>
              <a:gd name="T34" fmla="*/ 17 w 76"/>
              <a:gd name="T35" fmla="*/ 28 h 95"/>
              <a:gd name="T36" fmla="*/ 16 w 76"/>
              <a:gd name="T37" fmla="*/ 25 h 95"/>
              <a:gd name="T38" fmla="*/ 1 w 76"/>
              <a:gd name="T39" fmla="*/ 30 h 95"/>
              <a:gd name="T40" fmla="*/ 17 w 76"/>
              <a:gd name="T41" fmla="*/ 28 h 95"/>
              <a:gd name="T42" fmla="*/ 17 w 76"/>
              <a:gd name="T43" fmla="*/ 20 h 95"/>
              <a:gd name="T44" fmla="*/ 1 w 76"/>
              <a:gd name="T45" fmla="*/ 19 h 95"/>
              <a:gd name="T46" fmla="*/ 1 w 76"/>
              <a:gd name="T47" fmla="*/ 22 h 95"/>
              <a:gd name="T48" fmla="*/ 16 w 76"/>
              <a:gd name="T49" fmla="*/ 16 h 95"/>
              <a:gd name="T50" fmla="*/ 16 w 76"/>
              <a:gd name="T51" fmla="*/ 13 h 95"/>
              <a:gd name="T52" fmla="*/ 1 w 76"/>
              <a:gd name="T53" fmla="*/ 10 h 95"/>
              <a:gd name="T54" fmla="*/ 16 w 76"/>
              <a:gd name="T55" fmla="*/ 16 h 95"/>
              <a:gd name="T56" fmla="*/ 73 w 76"/>
              <a:gd name="T57" fmla="*/ 31 h 95"/>
              <a:gd name="T58" fmla="*/ 74 w 76"/>
              <a:gd name="T59" fmla="*/ 28 h 95"/>
              <a:gd name="T60" fmla="*/ 58 w 76"/>
              <a:gd name="T61" fmla="*/ 26 h 95"/>
              <a:gd name="T62" fmla="*/ 60 w 76"/>
              <a:gd name="T63" fmla="*/ 22 h 95"/>
              <a:gd name="T64" fmla="*/ 76 w 76"/>
              <a:gd name="T65" fmla="*/ 20 h 95"/>
              <a:gd name="T66" fmla="*/ 60 w 76"/>
              <a:gd name="T67" fmla="*/ 19 h 95"/>
              <a:gd name="T68" fmla="*/ 60 w 76"/>
              <a:gd name="T69" fmla="*/ 22 h 95"/>
              <a:gd name="T70" fmla="*/ 74 w 76"/>
              <a:gd name="T71" fmla="*/ 12 h 95"/>
              <a:gd name="T72" fmla="*/ 73 w 76"/>
              <a:gd name="T73" fmla="*/ 9 h 95"/>
              <a:gd name="T74" fmla="*/ 58 w 76"/>
              <a:gd name="T75" fmla="*/ 15 h 95"/>
              <a:gd name="T76" fmla="*/ 28 w 76"/>
              <a:gd name="T77" fmla="*/ 86 h 95"/>
              <a:gd name="T78" fmla="*/ 47 w 76"/>
              <a:gd name="T79" fmla="*/ 76 h 95"/>
              <a:gd name="T80" fmla="*/ 28 w 76"/>
              <a:gd name="T81" fmla="*/ 86 h 95"/>
              <a:gd name="T82" fmla="*/ 31 w 76"/>
              <a:gd name="T83" fmla="*/ 45 h 95"/>
              <a:gd name="T84" fmla="*/ 45 w 76"/>
              <a:gd name="T85" fmla="*/ 51 h 95"/>
              <a:gd name="T86" fmla="*/ 31 w 76"/>
              <a:gd name="T87" fmla="*/ 37 h 95"/>
              <a:gd name="T88" fmla="*/ 44 w 76"/>
              <a:gd name="T89" fmla="*/ 33 h 95"/>
              <a:gd name="T90" fmla="*/ 31 w 76"/>
              <a:gd name="T91" fmla="*/ 37 h 95"/>
              <a:gd name="T92" fmla="*/ 29 w 76"/>
              <a:gd name="T93" fmla="*/ 63 h 95"/>
              <a:gd name="T94" fmla="*/ 47 w 76"/>
              <a:gd name="T95" fmla="*/ 6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 h="95">
                <a:moveTo>
                  <a:pt x="27" y="28"/>
                </a:moveTo>
                <a:cubicBezTo>
                  <a:pt x="27" y="28"/>
                  <a:pt x="27" y="28"/>
                  <a:pt x="27" y="28"/>
                </a:cubicBezTo>
                <a:cubicBezTo>
                  <a:pt x="26" y="26"/>
                  <a:pt x="26" y="26"/>
                  <a:pt x="26" y="26"/>
                </a:cubicBezTo>
                <a:cubicBezTo>
                  <a:pt x="26" y="13"/>
                  <a:pt x="26" y="13"/>
                  <a:pt x="26" y="13"/>
                </a:cubicBezTo>
                <a:cubicBezTo>
                  <a:pt x="23" y="13"/>
                  <a:pt x="23" y="13"/>
                  <a:pt x="23" y="13"/>
                </a:cubicBezTo>
                <a:cubicBezTo>
                  <a:pt x="31" y="7"/>
                  <a:pt x="31" y="7"/>
                  <a:pt x="31" y="7"/>
                </a:cubicBezTo>
                <a:cubicBezTo>
                  <a:pt x="38" y="0"/>
                  <a:pt x="38" y="0"/>
                  <a:pt x="38" y="0"/>
                </a:cubicBezTo>
                <a:cubicBezTo>
                  <a:pt x="46" y="7"/>
                  <a:pt x="46" y="7"/>
                  <a:pt x="46" y="7"/>
                </a:cubicBezTo>
                <a:cubicBezTo>
                  <a:pt x="53" y="13"/>
                  <a:pt x="53" y="13"/>
                  <a:pt x="53" y="13"/>
                </a:cubicBezTo>
                <a:cubicBezTo>
                  <a:pt x="50" y="13"/>
                  <a:pt x="50" y="13"/>
                  <a:pt x="50" y="13"/>
                </a:cubicBezTo>
                <a:cubicBezTo>
                  <a:pt x="50" y="26"/>
                  <a:pt x="50" y="26"/>
                  <a:pt x="50" y="26"/>
                </a:cubicBezTo>
                <a:cubicBezTo>
                  <a:pt x="47" y="26"/>
                  <a:pt x="47" y="26"/>
                  <a:pt x="47" y="26"/>
                </a:cubicBezTo>
                <a:cubicBezTo>
                  <a:pt x="47" y="13"/>
                  <a:pt x="47" y="13"/>
                  <a:pt x="47" y="13"/>
                </a:cubicBezTo>
                <a:cubicBezTo>
                  <a:pt x="44" y="13"/>
                  <a:pt x="44" y="13"/>
                  <a:pt x="44" y="13"/>
                </a:cubicBezTo>
                <a:cubicBezTo>
                  <a:pt x="44" y="26"/>
                  <a:pt x="44" y="26"/>
                  <a:pt x="44" y="26"/>
                </a:cubicBezTo>
                <a:cubicBezTo>
                  <a:pt x="50" y="26"/>
                  <a:pt x="50" y="26"/>
                  <a:pt x="50" y="26"/>
                </a:cubicBezTo>
                <a:cubicBezTo>
                  <a:pt x="48" y="28"/>
                  <a:pt x="48" y="28"/>
                  <a:pt x="48" y="28"/>
                </a:cubicBezTo>
                <a:cubicBezTo>
                  <a:pt x="49" y="28"/>
                  <a:pt x="49" y="28"/>
                  <a:pt x="49" y="28"/>
                </a:cubicBezTo>
                <a:cubicBezTo>
                  <a:pt x="53" y="86"/>
                  <a:pt x="53" y="86"/>
                  <a:pt x="53" y="86"/>
                </a:cubicBezTo>
                <a:cubicBezTo>
                  <a:pt x="53" y="86"/>
                  <a:pt x="53" y="86"/>
                  <a:pt x="53" y="86"/>
                </a:cubicBezTo>
                <a:cubicBezTo>
                  <a:pt x="58" y="86"/>
                  <a:pt x="63" y="90"/>
                  <a:pt x="63" y="95"/>
                </a:cubicBezTo>
                <a:cubicBezTo>
                  <a:pt x="14" y="95"/>
                  <a:pt x="14" y="95"/>
                  <a:pt x="14" y="95"/>
                </a:cubicBezTo>
                <a:cubicBezTo>
                  <a:pt x="14" y="90"/>
                  <a:pt x="18" y="86"/>
                  <a:pt x="23" y="86"/>
                </a:cubicBezTo>
                <a:cubicBezTo>
                  <a:pt x="27" y="28"/>
                  <a:pt x="27" y="28"/>
                  <a:pt x="27" y="28"/>
                </a:cubicBezTo>
                <a:close/>
                <a:moveTo>
                  <a:pt x="39" y="26"/>
                </a:moveTo>
                <a:cubicBezTo>
                  <a:pt x="39" y="13"/>
                  <a:pt x="39" y="13"/>
                  <a:pt x="39" y="13"/>
                </a:cubicBezTo>
                <a:cubicBezTo>
                  <a:pt x="38" y="13"/>
                  <a:pt x="38" y="13"/>
                  <a:pt x="38" y="13"/>
                </a:cubicBezTo>
                <a:cubicBezTo>
                  <a:pt x="36" y="13"/>
                  <a:pt x="36" y="13"/>
                  <a:pt x="36" y="13"/>
                </a:cubicBezTo>
                <a:cubicBezTo>
                  <a:pt x="36" y="26"/>
                  <a:pt x="36" y="26"/>
                  <a:pt x="36" y="26"/>
                </a:cubicBezTo>
                <a:cubicBezTo>
                  <a:pt x="39" y="26"/>
                  <a:pt x="39" y="26"/>
                  <a:pt x="39" y="26"/>
                </a:cubicBezTo>
                <a:close/>
                <a:moveTo>
                  <a:pt x="32" y="26"/>
                </a:moveTo>
                <a:cubicBezTo>
                  <a:pt x="32" y="13"/>
                  <a:pt x="32" y="13"/>
                  <a:pt x="32" y="13"/>
                </a:cubicBezTo>
                <a:cubicBezTo>
                  <a:pt x="28" y="13"/>
                  <a:pt x="28" y="13"/>
                  <a:pt x="28" y="13"/>
                </a:cubicBezTo>
                <a:cubicBezTo>
                  <a:pt x="28" y="26"/>
                  <a:pt x="28" y="26"/>
                  <a:pt x="28" y="26"/>
                </a:cubicBezTo>
                <a:cubicBezTo>
                  <a:pt x="32" y="26"/>
                  <a:pt x="32" y="26"/>
                  <a:pt x="32" y="26"/>
                </a:cubicBezTo>
                <a:close/>
                <a:moveTo>
                  <a:pt x="17" y="28"/>
                </a:moveTo>
                <a:cubicBezTo>
                  <a:pt x="18" y="27"/>
                  <a:pt x="18" y="26"/>
                  <a:pt x="18" y="26"/>
                </a:cubicBezTo>
                <a:cubicBezTo>
                  <a:pt x="18" y="25"/>
                  <a:pt x="17" y="24"/>
                  <a:pt x="16" y="25"/>
                </a:cubicBezTo>
                <a:cubicBezTo>
                  <a:pt x="2" y="28"/>
                  <a:pt x="2" y="28"/>
                  <a:pt x="2" y="28"/>
                </a:cubicBezTo>
                <a:cubicBezTo>
                  <a:pt x="1" y="29"/>
                  <a:pt x="1" y="29"/>
                  <a:pt x="1" y="30"/>
                </a:cubicBezTo>
                <a:cubicBezTo>
                  <a:pt x="1" y="31"/>
                  <a:pt x="2" y="31"/>
                  <a:pt x="3" y="31"/>
                </a:cubicBezTo>
                <a:cubicBezTo>
                  <a:pt x="17" y="28"/>
                  <a:pt x="17" y="28"/>
                  <a:pt x="17" y="28"/>
                </a:cubicBezTo>
                <a:close/>
                <a:moveTo>
                  <a:pt x="16" y="22"/>
                </a:moveTo>
                <a:cubicBezTo>
                  <a:pt x="16" y="22"/>
                  <a:pt x="17" y="21"/>
                  <a:pt x="17" y="20"/>
                </a:cubicBezTo>
                <a:cubicBezTo>
                  <a:pt x="17" y="19"/>
                  <a:pt x="16" y="19"/>
                  <a:pt x="16" y="19"/>
                </a:cubicBezTo>
                <a:cubicBezTo>
                  <a:pt x="1" y="19"/>
                  <a:pt x="1" y="19"/>
                  <a:pt x="1" y="19"/>
                </a:cubicBezTo>
                <a:cubicBezTo>
                  <a:pt x="0" y="19"/>
                  <a:pt x="0" y="19"/>
                  <a:pt x="0" y="20"/>
                </a:cubicBezTo>
                <a:cubicBezTo>
                  <a:pt x="0" y="21"/>
                  <a:pt x="0" y="22"/>
                  <a:pt x="1" y="22"/>
                </a:cubicBezTo>
                <a:cubicBezTo>
                  <a:pt x="16" y="22"/>
                  <a:pt x="16" y="22"/>
                  <a:pt x="16" y="22"/>
                </a:cubicBezTo>
                <a:close/>
                <a:moveTo>
                  <a:pt x="16" y="16"/>
                </a:moveTo>
                <a:cubicBezTo>
                  <a:pt x="17" y="16"/>
                  <a:pt x="17" y="16"/>
                  <a:pt x="18" y="15"/>
                </a:cubicBezTo>
                <a:cubicBezTo>
                  <a:pt x="18" y="14"/>
                  <a:pt x="17" y="13"/>
                  <a:pt x="16" y="13"/>
                </a:cubicBezTo>
                <a:cubicBezTo>
                  <a:pt x="3" y="9"/>
                  <a:pt x="3" y="9"/>
                  <a:pt x="3" y="9"/>
                </a:cubicBezTo>
                <a:cubicBezTo>
                  <a:pt x="2" y="9"/>
                  <a:pt x="1" y="9"/>
                  <a:pt x="1" y="10"/>
                </a:cubicBezTo>
                <a:cubicBezTo>
                  <a:pt x="1" y="11"/>
                  <a:pt x="1" y="12"/>
                  <a:pt x="2" y="12"/>
                </a:cubicBezTo>
                <a:cubicBezTo>
                  <a:pt x="16" y="16"/>
                  <a:pt x="16" y="16"/>
                  <a:pt x="16" y="16"/>
                </a:cubicBezTo>
                <a:close/>
                <a:moveTo>
                  <a:pt x="59" y="28"/>
                </a:moveTo>
                <a:cubicBezTo>
                  <a:pt x="73" y="31"/>
                  <a:pt x="73" y="31"/>
                  <a:pt x="73" y="31"/>
                </a:cubicBezTo>
                <a:cubicBezTo>
                  <a:pt x="74" y="31"/>
                  <a:pt x="75" y="31"/>
                  <a:pt x="75" y="30"/>
                </a:cubicBezTo>
                <a:cubicBezTo>
                  <a:pt x="75" y="29"/>
                  <a:pt x="75" y="29"/>
                  <a:pt x="74" y="28"/>
                </a:cubicBezTo>
                <a:cubicBezTo>
                  <a:pt x="60" y="25"/>
                  <a:pt x="60" y="25"/>
                  <a:pt x="60" y="25"/>
                </a:cubicBezTo>
                <a:cubicBezTo>
                  <a:pt x="59" y="24"/>
                  <a:pt x="58" y="25"/>
                  <a:pt x="58" y="26"/>
                </a:cubicBezTo>
                <a:cubicBezTo>
                  <a:pt x="58" y="26"/>
                  <a:pt x="58" y="27"/>
                  <a:pt x="59" y="28"/>
                </a:cubicBezTo>
                <a:close/>
                <a:moveTo>
                  <a:pt x="60" y="22"/>
                </a:moveTo>
                <a:cubicBezTo>
                  <a:pt x="75" y="22"/>
                  <a:pt x="75" y="22"/>
                  <a:pt x="75" y="22"/>
                </a:cubicBezTo>
                <a:cubicBezTo>
                  <a:pt x="76" y="22"/>
                  <a:pt x="76" y="21"/>
                  <a:pt x="76" y="20"/>
                </a:cubicBezTo>
                <a:cubicBezTo>
                  <a:pt x="76" y="19"/>
                  <a:pt x="76" y="19"/>
                  <a:pt x="75" y="19"/>
                </a:cubicBezTo>
                <a:cubicBezTo>
                  <a:pt x="60" y="19"/>
                  <a:pt x="60" y="19"/>
                  <a:pt x="60" y="19"/>
                </a:cubicBezTo>
                <a:cubicBezTo>
                  <a:pt x="60" y="19"/>
                  <a:pt x="59" y="19"/>
                  <a:pt x="59" y="20"/>
                </a:cubicBezTo>
                <a:cubicBezTo>
                  <a:pt x="59" y="21"/>
                  <a:pt x="60" y="22"/>
                  <a:pt x="60" y="22"/>
                </a:cubicBezTo>
                <a:close/>
                <a:moveTo>
                  <a:pt x="60" y="16"/>
                </a:moveTo>
                <a:cubicBezTo>
                  <a:pt x="74" y="12"/>
                  <a:pt x="74" y="12"/>
                  <a:pt x="74" y="12"/>
                </a:cubicBezTo>
                <a:cubicBezTo>
                  <a:pt x="75" y="12"/>
                  <a:pt x="75" y="11"/>
                  <a:pt x="75" y="10"/>
                </a:cubicBezTo>
                <a:cubicBezTo>
                  <a:pt x="75" y="9"/>
                  <a:pt x="74" y="9"/>
                  <a:pt x="73" y="9"/>
                </a:cubicBezTo>
                <a:cubicBezTo>
                  <a:pt x="59" y="13"/>
                  <a:pt x="59" y="13"/>
                  <a:pt x="59" y="13"/>
                </a:cubicBezTo>
                <a:cubicBezTo>
                  <a:pt x="59" y="13"/>
                  <a:pt x="58" y="14"/>
                  <a:pt x="58" y="15"/>
                </a:cubicBezTo>
                <a:cubicBezTo>
                  <a:pt x="59" y="16"/>
                  <a:pt x="59" y="16"/>
                  <a:pt x="60" y="16"/>
                </a:cubicBezTo>
                <a:close/>
                <a:moveTo>
                  <a:pt x="28" y="86"/>
                </a:moveTo>
                <a:cubicBezTo>
                  <a:pt x="48" y="86"/>
                  <a:pt x="48" y="86"/>
                  <a:pt x="48" y="86"/>
                </a:cubicBezTo>
                <a:cubicBezTo>
                  <a:pt x="47" y="76"/>
                  <a:pt x="47" y="76"/>
                  <a:pt x="47" y="76"/>
                </a:cubicBezTo>
                <a:cubicBezTo>
                  <a:pt x="28" y="80"/>
                  <a:pt x="28" y="80"/>
                  <a:pt x="28" y="80"/>
                </a:cubicBezTo>
                <a:cubicBezTo>
                  <a:pt x="28" y="86"/>
                  <a:pt x="28" y="86"/>
                  <a:pt x="28" y="86"/>
                </a:cubicBezTo>
                <a:close/>
                <a:moveTo>
                  <a:pt x="45" y="42"/>
                </a:moveTo>
                <a:cubicBezTo>
                  <a:pt x="31" y="45"/>
                  <a:pt x="31" y="45"/>
                  <a:pt x="31" y="45"/>
                </a:cubicBezTo>
                <a:cubicBezTo>
                  <a:pt x="30" y="55"/>
                  <a:pt x="30" y="55"/>
                  <a:pt x="30" y="55"/>
                </a:cubicBezTo>
                <a:cubicBezTo>
                  <a:pt x="45" y="51"/>
                  <a:pt x="45" y="51"/>
                  <a:pt x="45" y="51"/>
                </a:cubicBezTo>
                <a:cubicBezTo>
                  <a:pt x="45" y="42"/>
                  <a:pt x="45" y="42"/>
                  <a:pt x="45" y="42"/>
                </a:cubicBezTo>
                <a:close/>
                <a:moveTo>
                  <a:pt x="31" y="37"/>
                </a:moveTo>
                <a:cubicBezTo>
                  <a:pt x="44" y="34"/>
                  <a:pt x="44" y="34"/>
                  <a:pt x="44" y="34"/>
                </a:cubicBezTo>
                <a:cubicBezTo>
                  <a:pt x="44" y="33"/>
                  <a:pt x="44" y="33"/>
                  <a:pt x="44" y="33"/>
                </a:cubicBezTo>
                <a:cubicBezTo>
                  <a:pt x="32" y="33"/>
                  <a:pt x="32" y="33"/>
                  <a:pt x="32" y="33"/>
                </a:cubicBezTo>
                <a:cubicBezTo>
                  <a:pt x="31" y="37"/>
                  <a:pt x="31" y="37"/>
                  <a:pt x="31" y="37"/>
                </a:cubicBezTo>
                <a:close/>
                <a:moveTo>
                  <a:pt x="46" y="59"/>
                </a:moveTo>
                <a:cubicBezTo>
                  <a:pt x="29" y="63"/>
                  <a:pt x="29" y="63"/>
                  <a:pt x="29" y="63"/>
                </a:cubicBezTo>
                <a:cubicBezTo>
                  <a:pt x="29" y="72"/>
                  <a:pt x="29" y="72"/>
                  <a:pt x="29" y="72"/>
                </a:cubicBezTo>
                <a:cubicBezTo>
                  <a:pt x="47" y="68"/>
                  <a:pt x="47" y="68"/>
                  <a:pt x="47" y="68"/>
                </a:cubicBezTo>
                <a:lnTo>
                  <a:pt x="46" y="59"/>
                </a:ln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9" name="直接连接符 8">
            <a:extLst>
              <a:ext uri="{FF2B5EF4-FFF2-40B4-BE49-F238E27FC236}">
                <a16:creationId xmlns:a16="http://schemas.microsoft.com/office/drawing/2014/main" id="{3B0C949B-18BF-4BFF-AE5B-0648300E35CD}"/>
              </a:ext>
            </a:extLst>
          </p:cNvPr>
          <p:cNvCxnSpPr>
            <a:cxnSpLocks/>
          </p:cNvCxnSpPr>
          <p:nvPr/>
        </p:nvCxnSpPr>
        <p:spPr>
          <a:xfrm>
            <a:off x="7965440" y="4108434"/>
            <a:ext cx="0" cy="8496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948DABF5-55AD-4F77-968D-8831C22BB48F}"/>
              </a:ext>
            </a:extLst>
          </p:cNvPr>
          <p:cNvSpPr txBox="1"/>
          <p:nvPr/>
        </p:nvSpPr>
        <p:spPr>
          <a:xfrm>
            <a:off x="4866643" y="4108434"/>
            <a:ext cx="2458713" cy="769441"/>
          </a:xfrm>
          <a:prstGeom prst="rect">
            <a:avLst/>
          </a:prstGeom>
          <a:solidFill>
            <a:schemeClr val="bg1"/>
          </a:solidFill>
        </p:spPr>
        <p:txBody>
          <a:bodyPr wrap="square" rtlCol="0">
            <a:spAutoFit/>
          </a:bodyPr>
          <a:lstStyle/>
          <a:p>
            <a:pPr algn="ctr"/>
            <a:r>
              <a:rPr lang="zh-CN" altLang="en-US" sz="4400" b="1" dirty="0">
                <a:solidFill>
                  <a:schemeClr val="accent3"/>
                </a:solidFill>
                <a:latin typeface="微软雅黑" panose="020B0503020204020204" pitchFamily="34" charset="-122"/>
                <a:ea typeface="微软雅黑" panose="020B0503020204020204" pitchFamily="34" charset="-122"/>
              </a:rPr>
              <a:t>功在课前</a:t>
            </a:r>
          </a:p>
        </p:txBody>
      </p:sp>
      <p:sp>
        <p:nvSpPr>
          <p:cNvPr id="12" name="文本框 11">
            <a:extLst>
              <a:ext uri="{FF2B5EF4-FFF2-40B4-BE49-F238E27FC236}">
                <a16:creationId xmlns:a16="http://schemas.microsoft.com/office/drawing/2014/main" id="{D933BBBA-27D3-41A9-A2D6-8A0ECED1BF9F}"/>
              </a:ext>
            </a:extLst>
          </p:cNvPr>
          <p:cNvSpPr txBox="1"/>
          <p:nvPr/>
        </p:nvSpPr>
        <p:spPr>
          <a:xfrm>
            <a:off x="8605525" y="4108433"/>
            <a:ext cx="2458713" cy="769441"/>
          </a:xfrm>
          <a:prstGeom prst="rect">
            <a:avLst/>
          </a:prstGeom>
          <a:solidFill>
            <a:schemeClr val="bg1"/>
          </a:solidFill>
        </p:spPr>
        <p:txBody>
          <a:bodyPr wrap="square" rtlCol="0">
            <a:spAutoFit/>
          </a:bodyPr>
          <a:lstStyle/>
          <a:p>
            <a:pPr algn="ctr"/>
            <a:r>
              <a:rPr lang="zh-CN" altLang="en-US" sz="4400" b="1" dirty="0">
                <a:solidFill>
                  <a:schemeClr val="accent3"/>
                </a:solidFill>
                <a:latin typeface="微软雅黑" panose="020B0503020204020204" pitchFamily="34" charset="-122"/>
                <a:ea typeface="微软雅黑" panose="020B0503020204020204" pitchFamily="34" charset="-122"/>
              </a:rPr>
              <a:t>利在课上</a:t>
            </a:r>
          </a:p>
        </p:txBody>
      </p:sp>
      <p:sp>
        <p:nvSpPr>
          <p:cNvPr id="14" name="文本框 13">
            <a:extLst>
              <a:ext uri="{FF2B5EF4-FFF2-40B4-BE49-F238E27FC236}">
                <a16:creationId xmlns:a16="http://schemas.microsoft.com/office/drawing/2014/main" id="{E17A09BC-CBC6-453B-8BF9-3E37595A5B09}"/>
              </a:ext>
            </a:extLst>
          </p:cNvPr>
          <p:cNvSpPr txBox="1"/>
          <p:nvPr/>
        </p:nvSpPr>
        <p:spPr>
          <a:xfrm>
            <a:off x="4866643" y="1987577"/>
            <a:ext cx="6339813" cy="1705403"/>
          </a:xfrm>
          <a:prstGeom prst="rect">
            <a:avLst/>
          </a:prstGeom>
          <a:noFill/>
        </p:spPr>
        <p:txBody>
          <a:bodyPr wrap="square" rtlCol="0">
            <a:spAutoFit/>
          </a:bodyPr>
          <a:lstStyle/>
          <a:p>
            <a:pPr>
              <a:lnSpc>
                <a:spcPct val="150000"/>
              </a:lnSpc>
            </a:pPr>
            <a:r>
              <a:rPr lang="zh-CN" altLang="en-US" dirty="0">
                <a:latin typeface="微软雅黑" panose="020B0503020204020204" pitchFamily="34" charset="-122"/>
                <a:ea typeface="微软雅黑" panose="020B0503020204020204" pitchFamily="34" charset="-122"/>
              </a:rPr>
              <a:t>有效的课前预习再加上老师课上讲解，可做到温故而知新。结合课后作业、任务加强巩固，真正的事半功陪；</a:t>
            </a:r>
            <a:endParaRPr lang="en-US" altLang="zh-CN" dirty="0">
              <a:latin typeface="微软雅黑" panose="020B0503020204020204" pitchFamily="34" charset="-122"/>
              <a:ea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rPr>
              <a:t>学习从来都是一件枯燥的事情，因此需要坚持不懈、持之以恒。</a:t>
            </a:r>
          </a:p>
        </p:txBody>
      </p:sp>
    </p:spTree>
    <p:extLst>
      <p:ext uri="{BB962C8B-B14F-4D97-AF65-F5344CB8AC3E}">
        <p14:creationId xmlns:p14="http://schemas.microsoft.com/office/powerpoint/2010/main" val="3760334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27">
            <a:extLst>
              <a:ext uri="{FF2B5EF4-FFF2-40B4-BE49-F238E27FC236}">
                <a16:creationId xmlns:a16="http://schemas.microsoft.com/office/drawing/2014/main" id="{DC2962A0-7DF9-4141-A87F-E0D955758170}"/>
              </a:ext>
            </a:extLst>
          </p:cNvPr>
          <p:cNvSpPr txBox="1">
            <a:spLocks noChangeArrowheads="1"/>
          </p:cNvSpPr>
          <p:nvPr/>
        </p:nvSpPr>
        <p:spPr bwMode="auto">
          <a:xfrm>
            <a:off x="5295900" y="2641600"/>
            <a:ext cx="1939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DotumChe" panose="020B0609000101010101" pitchFamily="49" charset="-127"/>
                <a:ea typeface="宋体" panose="02010600030101010101" pitchFamily="2" charset="-122"/>
              </a:defRPr>
            </a:lvl1pPr>
            <a:lvl2pPr marL="742950" indent="-285750">
              <a:lnSpc>
                <a:spcPct val="90000"/>
              </a:lnSpc>
              <a:spcBef>
                <a:spcPts val="500"/>
              </a:spcBef>
              <a:buChar char="•"/>
              <a:defRPr sz="2400">
                <a:solidFill>
                  <a:schemeClr val="tx1"/>
                </a:solidFill>
                <a:latin typeface="DotumChe" panose="020B0609000101010101" pitchFamily="49" charset="-127"/>
                <a:ea typeface="宋体" panose="02010600030101010101" pitchFamily="2" charset="-122"/>
              </a:defRPr>
            </a:lvl2pPr>
            <a:lvl3pPr marL="1143000" indent="-228600">
              <a:lnSpc>
                <a:spcPct val="90000"/>
              </a:lnSpc>
              <a:spcBef>
                <a:spcPts val="500"/>
              </a:spcBef>
              <a:buChar char="•"/>
              <a:defRPr sz="2000">
                <a:solidFill>
                  <a:schemeClr val="tx1"/>
                </a:solidFill>
                <a:latin typeface="DotumChe" panose="020B0609000101010101" pitchFamily="49" charset="-127"/>
                <a:ea typeface="宋体" panose="02010600030101010101" pitchFamily="2" charset="-122"/>
              </a:defRPr>
            </a:lvl3pPr>
            <a:lvl4pPr marL="1600200" indent="-228600">
              <a:lnSpc>
                <a:spcPct val="90000"/>
              </a:lnSpc>
              <a:spcBef>
                <a:spcPts val="500"/>
              </a:spcBef>
              <a:buChar char="•"/>
              <a:defRPr>
                <a:solidFill>
                  <a:schemeClr val="tx1"/>
                </a:solidFill>
                <a:latin typeface="DotumChe" panose="020B0609000101010101" pitchFamily="49" charset="-127"/>
                <a:ea typeface="宋体" panose="02010600030101010101" pitchFamily="2" charset="-122"/>
              </a:defRPr>
            </a:lvl4pPr>
            <a:lvl5pPr marL="2057400" indent="-228600">
              <a:lnSpc>
                <a:spcPct val="90000"/>
              </a:lnSpc>
              <a:spcBef>
                <a:spcPts val="500"/>
              </a:spcBef>
              <a:buChar char="•"/>
              <a:defRPr>
                <a:solidFill>
                  <a:schemeClr val="tx1"/>
                </a:solidFill>
                <a:latin typeface="DotumChe" panose="020B0609000101010101" pitchFamily="49" charset="-127"/>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DotumChe" panose="020B0609000101010101" pitchFamily="49" charset="-127"/>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DotumChe" panose="020B0609000101010101" pitchFamily="49" charset="-127"/>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DotumChe" panose="020B0609000101010101" pitchFamily="49" charset="-127"/>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DotumChe" panose="020B0609000101010101" pitchFamily="49" charset="-127"/>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zh-CN" sz="3200" dirty="0">
                <a:solidFill>
                  <a:schemeClr val="bg2">
                    <a:lumMod val="50000"/>
                  </a:schemeClr>
                </a:solidFill>
                <a:latin typeface="微软雅黑" panose="020B0503020204020204" pitchFamily="34" charset="-122"/>
                <a:ea typeface="微软雅黑" panose="020B0503020204020204" pitchFamily="34" charset="-122"/>
              </a:rPr>
              <a:t>谢谢观看</a:t>
            </a:r>
          </a:p>
        </p:txBody>
      </p:sp>
      <p:cxnSp>
        <p:nvCxnSpPr>
          <p:cNvPr id="5" name="直接连接符 12">
            <a:extLst>
              <a:ext uri="{FF2B5EF4-FFF2-40B4-BE49-F238E27FC236}">
                <a16:creationId xmlns:a16="http://schemas.microsoft.com/office/drawing/2014/main" id="{52667AF8-3981-4361-916C-799E8F43F845}"/>
              </a:ext>
            </a:extLst>
          </p:cNvPr>
          <p:cNvCxnSpPr>
            <a:cxnSpLocks noChangeShapeType="1"/>
          </p:cNvCxnSpPr>
          <p:nvPr/>
        </p:nvCxnSpPr>
        <p:spPr bwMode="auto">
          <a:xfrm>
            <a:off x="2411413" y="3494088"/>
            <a:ext cx="2609850" cy="0"/>
          </a:xfrm>
          <a:prstGeom prst="line">
            <a:avLst/>
          </a:prstGeom>
          <a:noFill/>
          <a:ln w="6350" cmpd="sng">
            <a:solidFill>
              <a:srgbClr val="595959"/>
            </a:solidFill>
            <a:round/>
            <a:headEnd/>
            <a:tailEnd/>
          </a:ln>
          <a:extLst>
            <a:ext uri="{909E8E84-426E-40DD-AFC4-6F175D3DCCD1}">
              <a14:hiddenFill xmlns:a14="http://schemas.microsoft.com/office/drawing/2010/main">
                <a:noFill/>
              </a14:hiddenFill>
            </a:ext>
          </a:extLst>
        </p:spPr>
      </p:cxnSp>
      <p:sp>
        <p:nvSpPr>
          <p:cNvPr id="6" name="文本框 12">
            <a:extLst>
              <a:ext uri="{FF2B5EF4-FFF2-40B4-BE49-F238E27FC236}">
                <a16:creationId xmlns:a16="http://schemas.microsoft.com/office/drawing/2014/main" id="{30D8DA1D-FD78-4B1B-82DD-D6D4F3102E44}"/>
              </a:ext>
            </a:extLst>
          </p:cNvPr>
          <p:cNvSpPr txBox="1">
            <a:spLocks noChangeArrowheads="1"/>
          </p:cNvSpPr>
          <p:nvPr/>
        </p:nvSpPr>
        <p:spPr bwMode="auto">
          <a:xfrm>
            <a:off x="4918075" y="3298825"/>
            <a:ext cx="2617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DotumChe" panose="020B0609000101010101" pitchFamily="49" charset="-127"/>
                <a:ea typeface="宋体" panose="02010600030101010101" pitchFamily="2" charset="-122"/>
              </a:defRPr>
            </a:lvl1pPr>
            <a:lvl2pPr marL="742950" indent="-285750">
              <a:lnSpc>
                <a:spcPct val="90000"/>
              </a:lnSpc>
              <a:spcBef>
                <a:spcPts val="500"/>
              </a:spcBef>
              <a:buChar char="•"/>
              <a:defRPr sz="2400">
                <a:solidFill>
                  <a:schemeClr val="tx1"/>
                </a:solidFill>
                <a:latin typeface="DotumChe" panose="020B0609000101010101" pitchFamily="49" charset="-127"/>
                <a:ea typeface="宋体" panose="02010600030101010101" pitchFamily="2" charset="-122"/>
              </a:defRPr>
            </a:lvl2pPr>
            <a:lvl3pPr marL="1143000" indent="-228600">
              <a:lnSpc>
                <a:spcPct val="90000"/>
              </a:lnSpc>
              <a:spcBef>
                <a:spcPts val="500"/>
              </a:spcBef>
              <a:buChar char="•"/>
              <a:defRPr sz="2000">
                <a:solidFill>
                  <a:schemeClr val="tx1"/>
                </a:solidFill>
                <a:latin typeface="DotumChe" panose="020B0609000101010101" pitchFamily="49" charset="-127"/>
                <a:ea typeface="宋体" panose="02010600030101010101" pitchFamily="2" charset="-122"/>
              </a:defRPr>
            </a:lvl3pPr>
            <a:lvl4pPr marL="1600200" indent="-228600">
              <a:lnSpc>
                <a:spcPct val="90000"/>
              </a:lnSpc>
              <a:spcBef>
                <a:spcPts val="500"/>
              </a:spcBef>
              <a:buChar char="•"/>
              <a:defRPr>
                <a:solidFill>
                  <a:schemeClr val="tx1"/>
                </a:solidFill>
                <a:latin typeface="DotumChe" panose="020B0609000101010101" pitchFamily="49" charset="-127"/>
                <a:ea typeface="宋体" panose="02010600030101010101" pitchFamily="2" charset="-122"/>
              </a:defRPr>
            </a:lvl4pPr>
            <a:lvl5pPr marL="2057400" indent="-228600">
              <a:lnSpc>
                <a:spcPct val="90000"/>
              </a:lnSpc>
              <a:spcBef>
                <a:spcPts val="500"/>
              </a:spcBef>
              <a:buChar char="•"/>
              <a:defRPr>
                <a:solidFill>
                  <a:schemeClr val="tx1"/>
                </a:solidFill>
                <a:latin typeface="DotumChe" panose="020B0609000101010101" pitchFamily="49" charset="-127"/>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DotumChe" panose="020B0609000101010101" pitchFamily="49" charset="-127"/>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DotumChe" panose="020B0609000101010101" pitchFamily="49" charset="-127"/>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DotumChe" panose="020B0609000101010101" pitchFamily="49" charset="-127"/>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DotumChe" panose="020B0609000101010101" pitchFamily="49" charset="-127"/>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dirty="0">
                <a:solidFill>
                  <a:srgbClr val="404040"/>
                </a:solidFill>
                <a:latin typeface="华文细黑" panose="02010600040101010101" pitchFamily="2" charset="-122"/>
                <a:ea typeface="华文细黑" panose="02010600040101010101" pitchFamily="2" charset="-122"/>
              </a:rPr>
              <a:t>游友锋</a:t>
            </a:r>
            <a:endParaRPr lang="zh-CN" altLang="zh-CN" sz="1800" dirty="0">
              <a:solidFill>
                <a:srgbClr val="404040"/>
              </a:solidFill>
              <a:latin typeface="华文细黑" panose="02010600040101010101" pitchFamily="2" charset="-122"/>
              <a:ea typeface="华文细黑" panose="02010600040101010101" pitchFamily="2" charset="-122"/>
            </a:endParaRPr>
          </a:p>
        </p:txBody>
      </p:sp>
      <p:cxnSp>
        <p:nvCxnSpPr>
          <p:cNvPr id="7" name="直接连接符 14">
            <a:extLst>
              <a:ext uri="{FF2B5EF4-FFF2-40B4-BE49-F238E27FC236}">
                <a16:creationId xmlns:a16="http://schemas.microsoft.com/office/drawing/2014/main" id="{F9C2A30C-B0B4-412E-A9FE-83ED332682AD}"/>
              </a:ext>
            </a:extLst>
          </p:cNvPr>
          <p:cNvCxnSpPr>
            <a:cxnSpLocks noChangeShapeType="1"/>
          </p:cNvCxnSpPr>
          <p:nvPr/>
        </p:nvCxnSpPr>
        <p:spPr bwMode="auto">
          <a:xfrm>
            <a:off x="7431088" y="3494088"/>
            <a:ext cx="2609850" cy="0"/>
          </a:xfrm>
          <a:prstGeom prst="line">
            <a:avLst/>
          </a:prstGeom>
          <a:noFill/>
          <a:ln w="6350" cmpd="sng">
            <a:solidFill>
              <a:srgbClr val="595959"/>
            </a:solidFill>
            <a:round/>
            <a:headEnd/>
            <a:tailEnd/>
          </a:ln>
          <a:extLst>
            <a:ext uri="{909E8E84-426E-40DD-AFC4-6F175D3DCCD1}">
              <a14:hiddenFill xmlns:a14="http://schemas.microsoft.com/office/drawing/2010/main">
                <a:noFill/>
              </a14:hiddenFill>
            </a:ext>
          </a:extLst>
        </p:spPr>
      </p:cxnSp>
      <p:sp>
        <p:nvSpPr>
          <p:cNvPr id="8" name="文本框 15">
            <a:extLst>
              <a:ext uri="{FF2B5EF4-FFF2-40B4-BE49-F238E27FC236}">
                <a16:creationId xmlns:a16="http://schemas.microsoft.com/office/drawing/2014/main" id="{842B469F-4E95-46CB-A68D-094BD41A0DB1}"/>
              </a:ext>
            </a:extLst>
          </p:cNvPr>
          <p:cNvSpPr txBox="1">
            <a:spLocks noChangeArrowheads="1"/>
          </p:cNvSpPr>
          <p:nvPr/>
        </p:nvSpPr>
        <p:spPr bwMode="auto">
          <a:xfrm>
            <a:off x="5432425" y="3684588"/>
            <a:ext cx="1419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fld id="{E4DD5376-9A6B-4FE8-9582-2E6D890AB954}" type="datetime1">
              <a:rPr lang="zh-CN" altLang="en-US">
                <a:solidFill>
                  <a:srgbClr val="404040"/>
                </a:solidFill>
                <a:latin typeface="华文细黑" panose="02010600040101010101" pitchFamily="2" charset="-122"/>
                <a:ea typeface="华文细黑" panose="02010600040101010101" pitchFamily="2" charset="-122"/>
              </a:rPr>
              <a:pPr algn="ctr" eaLnBrk="1" hangingPunct="1"/>
              <a:t>2019/5/15</a:t>
            </a:fld>
            <a:endParaRPr lang="zh-CN" altLang="en-US">
              <a:solidFill>
                <a:srgbClr val="404040"/>
              </a:solidFill>
              <a:latin typeface="华文细黑" panose="02010600040101010101" pitchFamily="2" charset="-122"/>
              <a:ea typeface="华文细黑" panose="02010600040101010101" pitchFamily="2" charset="-122"/>
            </a:endParaRPr>
          </a:p>
        </p:txBody>
      </p:sp>
      <p:sp>
        <p:nvSpPr>
          <p:cNvPr id="9" name="矩形 8">
            <a:extLst>
              <a:ext uri="{FF2B5EF4-FFF2-40B4-BE49-F238E27FC236}">
                <a16:creationId xmlns:a16="http://schemas.microsoft.com/office/drawing/2014/main" id="{DAF2B6FE-9E65-483C-9B17-4F9E14C085D0}"/>
              </a:ext>
            </a:extLst>
          </p:cNvPr>
          <p:cNvSpPr/>
          <p:nvPr/>
        </p:nvSpPr>
        <p:spPr>
          <a:xfrm>
            <a:off x="8848725" y="0"/>
            <a:ext cx="3343275" cy="80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21210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D872AC4B-89C2-4162-B0DA-6B4D4710C5C8}"/>
              </a:ext>
            </a:extLst>
          </p:cNvPr>
          <p:cNvSpPr txBox="1"/>
          <p:nvPr/>
        </p:nvSpPr>
        <p:spPr>
          <a:xfrm>
            <a:off x="426720" y="568786"/>
            <a:ext cx="2092960" cy="646331"/>
          </a:xfrm>
          <a:prstGeom prst="rect">
            <a:avLst/>
          </a:prstGeom>
          <a:noFill/>
        </p:spPr>
        <p:txBody>
          <a:bodyPr wrap="square" rtlCol="0">
            <a:spAutoFit/>
          </a:bodyPr>
          <a:lstStyle/>
          <a:p>
            <a:r>
              <a:rPr lang="zh-CN" altLang="en-US" sz="3600" b="1" dirty="0">
                <a:latin typeface="微软雅黑" panose="020B0503020204020204" pitchFamily="34" charset="-122"/>
                <a:ea typeface="微软雅黑" panose="020B0503020204020204" pitchFamily="34" charset="-122"/>
              </a:rPr>
              <a:t>目录</a:t>
            </a:r>
          </a:p>
        </p:txBody>
      </p:sp>
      <p:cxnSp>
        <p:nvCxnSpPr>
          <p:cNvPr id="5" name="直接连接符 4">
            <a:extLst>
              <a:ext uri="{FF2B5EF4-FFF2-40B4-BE49-F238E27FC236}">
                <a16:creationId xmlns:a16="http://schemas.microsoft.com/office/drawing/2014/main" id="{B2087E3E-5733-4B4E-8513-1E2FC0DE7BC1}"/>
              </a:ext>
            </a:extLst>
          </p:cNvPr>
          <p:cNvCxnSpPr>
            <a:cxnSpLocks/>
          </p:cNvCxnSpPr>
          <p:nvPr/>
        </p:nvCxnSpPr>
        <p:spPr>
          <a:xfrm>
            <a:off x="426720" y="1206500"/>
            <a:ext cx="1544320"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7FB926AE-70EF-46F2-A066-0301FA489FAE}"/>
              </a:ext>
            </a:extLst>
          </p:cNvPr>
          <p:cNvSpPr txBox="1"/>
          <p:nvPr/>
        </p:nvSpPr>
        <p:spPr>
          <a:xfrm>
            <a:off x="426720" y="1223733"/>
            <a:ext cx="1544320" cy="400110"/>
          </a:xfrm>
          <a:prstGeom prst="rect">
            <a:avLst/>
          </a:prstGeom>
          <a:noFill/>
        </p:spPr>
        <p:txBody>
          <a:bodyPr wrap="square" rtlCol="0">
            <a:spAutoFit/>
          </a:bodyPr>
          <a:lstStyle/>
          <a:p>
            <a:r>
              <a:rPr lang="en-US" altLang="zh-CN" sz="2000" b="1" dirty="0"/>
              <a:t>directory</a:t>
            </a:r>
            <a:endParaRPr lang="zh-CN" altLang="en-US" sz="2000" b="1" dirty="0"/>
          </a:p>
        </p:txBody>
      </p:sp>
      <p:sp>
        <p:nvSpPr>
          <p:cNvPr id="8" name="矩形 7">
            <a:extLst>
              <a:ext uri="{FF2B5EF4-FFF2-40B4-BE49-F238E27FC236}">
                <a16:creationId xmlns:a16="http://schemas.microsoft.com/office/drawing/2014/main" id="{56EE1E3B-810D-4321-821E-6CCF6FF8597E}"/>
              </a:ext>
            </a:extLst>
          </p:cNvPr>
          <p:cNvSpPr/>
          <p:nvPr/>
        </p:nvSpPr>
        <p:spPr>
          <a:xfrm>
            <a:off x="812800" y="2114900"/>
            <a:ext cx="3068320" cy="16145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sp>
        <p:nvSpPr>
          <p:cNvPr id="9" name="Freeform 284">
            <a:extLst>
              <a:ext uri="{FF2B5EF4-FFF2-40B4-BE49-F238E27FC236}">
                <a16:creationId xmlns:a16="http://schemas.microsoft.com/office/drawing/2014/main" id="{A0AEF46E-9949-4570-A953-86B98A622EAC}"/>
              </a:ext>
            </a:extLst>
          </p:cNvPr>
          <p:cNvSpPr/>
          <p:nvPr/>
        </p:nvSpPr>
        <p:spPr bwMode="auto">
          <a:xfrm>
            <a:off x="1035469" y="2313424"/>
            <a:ext cx="875462" cy="837120"/>
          </a:xfrm>
          <a:custGeom>
            <a:avLst/>
            <a:gdLst>
              <a:gd name="T0" fmla="*/ 174 w 174"/>
              <a:gd name="T1" fmla="*/ 139 h 166"/>
              <a:gd name="T2" fmla="*/ 153 w 174"/>
              <a:gd name="T3" fmla="*/ 126 h 166"/>
              <a:gd name="T4" fmla="*/ 126 w 174"/>
              <a:gd name="T5" fmla="*/ 115 h 166"/>
              <a:gd name="T6" fmla="*/ 118 w 174"/>
              <a:gd name="T7" fmla="*/ 112 h 166"/>
              <a:gd name="T8" fmla="*/ 111 w 174"/>
              <a:gd name="T9" fmla="*/ 100 h 166"/>
              <a:gd name="T10" fmla="*/ 106 w 174"/>
              <a:gd name="T11" fmla="*/ 100 h 166"/>
              <a:gd name="T12" fmla="*/ 111 w 174"/>
              <a:gd name="T13" fmla="*/ 90 h 166"/>
              <a:gd name="T14" fmla="*/ 113 w 174"/>
              <a:gd name="T15" fmla="*/ 79 h 166"/>
              <a:gd name="T16" fmla="*/ 118 w 174"/>
              <a:gd name="T17" fmla="*/ 74 h 166"/>
              <a:gd name="T18" fmla="*/ 121 w 174"/>
              <a:gd name="T19" fmla="*/ 67 h 166"/>
              <a:gd name="T20" fmla="*/ 120 w 174"/>
              <a:gd name="T21" fmla="*/ 54 h 166"/>
              <a:gd name="T22" fmla="*/ 118 w 174"/>
              <a:gd name="T23" fmla="*/ 49 h 166"/>
              <a:gd name="T24" fmla="*/ 119 w 174"/>
              <a:gd name="T25" fmla="*/ 32 h 166"/>
              <a:gd name="T26" fmla="*/ 118 w 174"/>
              <a:gd name="T27" fmla="*/ 20 h 166"/>
              <a:gd name="T28" fmla="*/ 113 w 174"/>
              <a:gd name="T29" fmla="*/ 13 h 166"/>
              <a:gd name="T30" fmla="*/ 108 w 174"/>
              <a:gd name="T31" fmla="*/ 12 h 166"/>
              <a:gd name="T32" fmla="*/ 104 w 174"/>
              <a:gd name="T33" fmla="*/ 9 h 166"/>
              <a:gd name="T34" fmla="*/ 67 w 174"/>
              <a:gd name="T35" fmla="*/ 9 h 166"/>
              <a:gd name="T36" fmla="*/ 54 w 174"/>
              <a:gd name="T37" fmla="*/ 48 h 166"/>
              <a:gd name="T38" fmla="*/ 52 w 174"/>
              <a:gd name="T39" fmla="*/ 57 h 166"/>
              <a:gd name="T40" fmla="*/ 57 w 174"/>
              <a:gd name="T41" fmla="*/ 76 h 166"/>
              <a:gd name="T42" fmla="*/ 60 w 174"/>
              <a:gd name="T43" fmla="*/ 77 h 166"/>
              <a:gd name="T44" fmla="*/ 62 w 174"/>
              <a:gd name="T45" fmla="*/ 91 h 166"/>
              <a:gd name="T46" fmla="*/ 67 w 174"/>
              <a:gd name="T47" fmla="*/ 99 h 166"/>
              <a:gd name="T48" fmla="*/ 63 w 174"/>
              <a:gd name="T49" fmla="*/ 100 h 166"/>
              <a:gd name="T50" fmla="*/ 56 w 174"/>
              <a:gd name="T51" fmla="*/ 112 h 166"/>
              <a:gd name="T52" fmla="*/ 48 w 174"/>
              <a:gd name="T53" fmla="*/ 115 h 166"/>
              <a:gd name="T54" fmla="*/ 21 w 174"/>
              <a:gd name="T55" fmla="*/ 126 h 166"/>
              <a:gd name="T56" fmla="*/ 0 w 174"/>
              <a:gd name="T57" fmla="*/ 139 h 166"/>
              <a:gd name="T58" fmla="*/ 0 w 174"/>
              <a:gd name="T59" fmla="*/ 166 h 166"/>
              <a:gd name="T60" fmla="*/ 76 w 174"/>
              <a:gd name="T61" fmla="*/ 166 h 166"/>
              <a:gd name="T62" fmla="*/ 82 w 174"/>
              <a:gd name="T63" fmla="*/ 127 h 166"/>
              <a:gd name="T64" fmla="*/ 77 w 174"/>
              <a:gd name="T65" fmla="*/ 117 h 166"/>
              <a:gd name="T66" fmla="*/ 88 w 174"/>
              <a:gd name="T67" fmla="*/ 112 h 166"/>
              <a:gd name="T68" fmla="*/ 97 w 174"/>
              <a:gd name="T69" fmla="*/ 117 h 166"/>
              <a:gd name="T70" fmla="*/ 92 w 174"/>
              <a:gd name="T71" fmla="*/ 128 h 166"/>
              <a:gd name="T72" fmla="*/ 101 w 174"/>
              <a:gd name="T73" fmla="*/ 166 h 166"/>
              <a:gd name="T74" fmla="*/ 174 w 174"/>
              <a:gd name="T75" fmla="*/ 166 h 166"/>
              <a:gd name="T76" fmla="*/ 174 w 174"/>
              <a:gd name="T77"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 h="166">
                <a:moveTo>
                  <a:pt x="174" y="139"/>
                </a:moveTo>
                <a:cubicBezTo>
                  <a:pt x="171" y="131"/>
                  <a:pt x="161" y="129"/>
                  <a:pt x="153" y="126"/>
                </a:cubicBezTo>
                <a:cubicBezTo>
                  <a:pt x="144" y="122"/>
                  <a:pt x="135" y="118"/>
                  <a:pt x="126" y="115"/>
                </a:cubicBezTo>
                <a:cubicBezTo>
                  <a:pt x="123" y="114"/>
                  <a:pt x="121" y="113"/>
                  <a:pt x="118" y="112"/>
                </a:cubicBezTo>
                <a:cubicBezTo>
                  <a:pt x="115" y="110"/>
                  <a:pt x="113" y="104"/>
                  <a:pt x="111" y="100"/>
                </a:cubicBezTo>
                <a:cubicBezTo>
                  <a:pt x="109" y="100"/>
                  <a:pt x="108" y="100"/>
                  <a:pt x="106" y="100"/>
                </a:cubicBezTo>
                <a:cubicBezTo>
                  <a:pt x="106" y="94"/>
                  <a:pt x="110" y="94"/>
                  <a:pt x="111" y="90"/>
                </a:cubicBezTo>
                <a:cubicBezTo>
                  <a:pt x="112" y="86"/>
                  <a:pt x="111" y="82"/>
                  <a:pt x="113" y="79"/>
                </a:cubicBezTo>
                <a:cubicBezTo>
                  <a:pt x="114" y="76"/>
                  <a:pt x="117" y="76"/>
                  <a:pt x="118" y="74"/>
                </a:cubicBezTo>
                <a:cubicBezTo>
                  <a:pt x="120" y="73"/>
                  <a:pt x="120" y="69"/>
                  <a:pt x="121" y="67"/>
                </a:cubicBezTo>
                <a:cubicBezTo>
                  <a:pt x="122" y="63"/>
                  <a:pt x="122" y="58"/>
                  <a:pt x="120" y="54"/>
                </a:cubicBezTo>
                <a:cubicBezTo>
                  <a:pt x="119" y="52"/>
                  <a:pt x="119" y="51"/>
                  <a:pt x="118" y="49"/>
                </a:cubicBezTo>
                <a:cubicBezTo>
                  <a:pt x="118" y="45"/>
                  <a:pt x="119" y="35"/>
                  <a:pt x="119" y="32"/>
                </a:cubicBezTo>
                <a:cubicBezTo>
                  <a:pt x="119" y="26"/>
                  <a:pt x="119" y="26"/>
                  <a:pt x="118" y="20"/>
                </a:cubicBezTo>
                <a:cubicBezTo>
                  <a:pt x="118" y="20"/>
                  <a:pt x="116" y="14"/>
                  <a:pt x="113" y="13"/>
                </a:cubicBezTo>
                <a:cubicBezTo>
                  <a:pt x="108" y="12"/>
                  <a:pt x="108" y="12"/>
                  <a:pt x="108" y="12"/>
                </a:cubicBezTo>
                <a:cubicBezTo>
                  <a:pt x="104" y="9"/>
                  <a:pt x="104" y="9"/>
                  <a:pt x="104" y="9"/>
                </a:cubicBezTo>
                <a:cubicBezTo>
                  <a:pt x="90" y="0"/>
                  <a:pt x="75" y="6"/>
                  <a:pt x="67" y="9"/>
                </a:cubicBezTo>
                <a:cubicBezTo>
                  <a:pt x="56" y="13"/>
                  <a:pt x="49" y="24"/>
                  <a:pt x="54" y="48"/>
                </a:cubicBezTo>
                <a:cubicBezTo>
                  <a:pt x="55" y="52"/>
                  <a:pt x="51" y="54"/>
                  <a:pt x="52" y="57"/>
                </a:cubicBezTo>
                <a:cubicBezTo>
                  <a:pt x="52" y="61"/>
                  <a:pt x="52" y="73"/>
                  <a:pt x="57" y="76"/>
                </a:cubicBezTo>
                <a:cubicBezTo>
                  <a:pt x="57" y="76"/>
                  <a:pt x="61" y="77"/>
                  <a:pt x="60" y="77"/>
                </a:cubicBezTo>
                <a:cubicBezTo>
                  <a:pt x="61" y="82"/>
                  <a:pt x="61" y="87"/>
                  <a:pt x="62" y="91"/>
                </a:cubicBezTo>
                <a:cubicBezTo>
                  <a:pt x="63" y="94"/>
                  <a:pt x="66" y="95"/>
                  <a:pt x="67" y="99"/>
                </a:cubicBezTo>
                <a:cubicBezTo>
                  <a:pt x="63" y="100"/>
                  <a:pt x="63" y="100"/>
                  <a:pt x="63" y="100"/>
                </a:cubicBezTo>
                <a:cubicBezTo>
                  <a:pt x="61" y="104"/>
                  <a:pt x="59" y="110"/>
                  <a:pt x="56" y="112"/>
                </a:cubicBezTo>
                <a:cubicBezTo>
                  <a:pt x="53" y="113"/>
                  <a:pt x="51" y="114"/>
                  <a:pt x="48" y="115"/>
                </a:cubicBezTo>
                <a:cubicBezTo>
                  <a:pt x="39" y="118"/>
                  <a:pt x="30" y="122"/>
                  <a:pt x="21" y="126"/>
                </a:cubicBezTo>
                <a:cubicBezTo>
                  <a:pt x="13" y="129"/>
                  <a:pt x="3" y="131"/>
                  <a:pt x="0" y="139"/>
                </a:cubicBezTo>
                <a:cubicBezTo>
                  <a:pt x="0" y="145"/>
                  <a:pt x="0" y="158"/>
                  <a:pt x="0" y="166"/>
                </a:cubicBezTo>
                <a:cubicBezTo>
                  <a:pt x="76" y="166"/>
                  <a:pt x="76" y="166"/>
                  <a:pt x="76" y="166"/>
                </a:cubicBezTo>
                <a:cubicBezTo>
                  <a:pt x="82" y="127"/>
                  <a:pt x="82" y="127"/>
                  <a:pt x="82" y="127"/>
                </a:cubicBezTo>
                <a:cubicBezTo>
                  <a:pt x="77" y="117"/>
                  <a:pt x="77" y="117"/>
                  <a:pt x="77" y="117"/>
                </a:cubicBezTo>
                <a:cubicBezTo>
                  <a:pt x="88" y="112"/>
                  <a:pt x="88" y="112"/>
                  <a:pt x="88" y="112"/>
                </a:cubicBezTo>
                <a:cubicBezTo>
                  <a:pt x="97" y="117"/>
                  <a:pt x="97" y="117"/>
                  <a:pt x="97" y="117"/>
                </a:cubicBezTo>
                <a:cubicBezTo>
                  <a:pt x="92" y="128"/>
                  <a:pt x="92" y="128"/>
                  <a:pt x="92" y="128"/>
                </a:cubicBezTo>
                <a:cubicBezTo>
                  <a:pt x="101" y="166"/>
                  <a:pt x="101" y="166"/>
                  <a:pt x="101" y="166"/>
                </a:cubicBezTo>
                <a:cubicBezTo>
                  <a:pt x="174" y="166"/>
                  <a:pt x="174" y="166"/>
                  <a:pt x="174" y="166"/>
                </a:cubicBezTo>
                <a:cubicBezTo>
                  <a:pt x="174" y="158"/>
                  <a:pt x="174" y="145"/>
                  <a:pt x="174" y="13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a:extLst>
              <a:ext uri="{FF2B5EF4-FFF2-40B4-BE49-F238E27FC236}">
                <a16:creationId xmlns:a16="http://schemas.microsoft.com/office/drawing/2014/main" id="{9ADAD0E8-C3D2-48BC-8050-8F981FD2CD72}"/>
              </a:ext>
            </a:extLst>
          </p:cNvPr>
          <p:cNvSpPr txBox="1"/>
          <p:nvPr/>
        </p:nvSpPr>
        <p:spPr>
          <a:xfrm>
            <a:off x="873334" y="3292234"/>
            <a:ext cx="1199731" cy="369332"/>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入门小白</a:t>
            </a:r>
          </a:p>
        </p:txBody>
      </p:sp>
      <p:cxnSp>
        <p:nvCxnSpPr>
          <p:cNvPr id="12" name="直接连接符 11">
            <a:extLst>
              <a:ext uri="{FF2B5EF4-FFF2-40B4-BE49-F238E27FC236}">
                <a16:creationId xmlns:a16="http://schemas.microsoft.com/office/drawing/2014/main" id="{33E5BDA0-7411-4E57-A584-564B0231C66B}"/>
              </a:ext>
            </a:extLst>
          </p:cNvPr>
          <p:cNvCxnSpPr/>
          <p:nvPr/>
        </p:nvCxnSpPr>
        <p:spPr>
          <a:xfrm>
            <a:off x="2194985" y="2203907"/>
            <a:ext cx="0" cy="1436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46E849C0-BE0A-418B-8818-77FDA3A2DAB4}"/>
              </a:ext>
            </a:extLst>
          </p:cNvPr>
          <p:cNvSpPr txBox="1"/>
          <p:nvPr/>
        </p:nvSpPr>
        <p:spPr>
          <a:xfrm>
            <a:off x="2368770" y="2203907"/>
            <a:ext cx="1320798" cy="1477328"/>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工作岗位</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学习规划</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技能要求</a:t>
            </a:r>
          </a:p>
        </p:txBody>
      </p:sp>
      <p:sp>
        <p:nvSpPr>
          <p:cNvPr id="15" name="矩形 14">
            <a:extLst>
              <a:ext uri="{FF2B5EF4-FFF2-40B4-BE49-F238E27FC236}">
                <a16:creationId xmlns:a16="http://schemas.microsoft.com/office/drawing/2014/main" id="{0EF62B68-962A-49F5-90D2-DAE30E905EE2}"/>
              </a:ext>
            </a:extLst>
          </p:cNvPr>
          <p:cNvSpPr/>
          <p:nvPr/>
        </p:nvSpPr>
        <p:spPr>
          <a:xfrm>
            <a:off x="4561840" y="2114900"/>
            <a:ext cx="3068320" cy="16145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sp>
        <p:nvSpPr>
          <p:cNvPr id="17" name="文本框 16">
            <a:extLst>
              <a:ext uri="{FF2B5EF4-FFF2-40B4-BE49-F238E27FC236}">
                <a16:creationId xmlns:a16="http://schemas.microsoft.com/office/drawing/2014/main" id="{602CE6C1-5B34-41FB-8C36-17550DA128D0}"/>
              </a:ext>
            </a:extLst>
          </p:cNvPr>
          <p:cNvSpPr txBox="1"/>
          <p:nvPr/>
        </p:nvSpPr>
        <p:spPr>
          <a:xfrm>
            <a:off x="4622374" y="3292234"/>
            <a:ext cx="1199731" cy="369332"/>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小试牛刀</a:t>
            </a:r>
          </a:p>
        </p:txBody>
      </p:sp>
      <p:cxnSp>
        <p:nvCxnSpPr>
          <p:cNvPr id="18" name="直接连接符 17">
            <a:extLst>
              <a:ext uri="{FF2B5EF4-FFF2-40B4-BE49-F238E27FC236}">
                <a16:creationId xmlns:a16="http://schemas.microsoft.com/office/drawing/2014/main" id="{9BE0034A-DF25-4BE7-9F2E-C87C94F08238}"/>
              </a:ext>
            </a:extLst>
          </p:cNvPr>
          <p:cNvCxnSpPr/>
          <p:nvPr/>
        </p:nvCxnSpPr>
        <p:spPr>
          <a:xfrm>
            <a:off x="5944025" y="2203907"/>
            <a:ext cx="0" cy="1436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8A3D5622-DF0F-43A6-93FF-1EBB5A7392FB}"/>
              </a:ext>
            </a:extLst>
          </p:cNvPr>
          <p:cNvSpPr txBox="1"/>
          <p:nvPr/>
        </p:nvSpPr>
        <p:spPr>
          <a:xfrm>
            <a:off x="6117810" y="2203907"/>
            <a:ext cx="1320798" cy="1477328"/>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工作岗位</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学习规划</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技能要求</a:t>
            </a:r>
          </a:p>
        </p:txBody>
      </p:sp>
      <p:sp>
        <p:nvSpPr>
          <p:cNvPr id="21" name="矩形 20">
            <a:extLst>
              <a:ext uri="{FF2B5EF4-FFF2-40B4-BE49-F238E27FC236}">
                <a16:creationId xmlns:a16="http://schemas.microsoft.com/office/drawing/2014/main" id="{C3C8EB2D-A25C-46C0-B5D7-75D91864C55C}"/>
              </a:ext>
            </a:extLst>
          </p:cNvPr>
          <p:cNvSpPr/>
          <p:nvPr/>
        </p:nvSpPr>
        <p:spPr>
          <a:xfrm>
            <a:off x="8310880" y="2114900"/>
            <a:ext cx="3068320" cy="16145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sp>
        <p:nvSpPr>
          <p:cNvPr id="23" name="文本框 22">
            <a:extLst>
              <a:ext uri="{FF2B5EF4-FFF2-40B4-BE49-F238E27FC236}">
                <a16:creationId xmlns:a16="http://schemas.microsoft.com/office/drawing/2014/main" id="{0631B530-AC90-4F7B-B935-778DA1A3A26E}"/>
              </a:ext>
            </a:extLst>
          </p:cNvPr>
          <p:cNvSpPr txBox="1"/>
          <p:nvPr/>
        </p:nvSpPr>
        <p:spPr>
          <a:xfrm>
            <a:off x="8371414" y="3292234"/>
            <a:ext cx="1199731" cy="369332"/>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骨灰玩家</a:t>
            </a:r>
          </a:p>
        </p:txBody>
      </p:sp>
      <p:cxnSp>
        <p:nvCxnSpPr>
          <p:cNvPr id="24" name="直接连接符 23">
            <a:extLst>
              <a:ext uri="{FF2B5EF4-FFF2-40B4-BE49-F238E27FC236}">
                <a16:creationId xmlns:a16="http://schemas.microsoft.com/office/drawing/2014/main" id="{B5A46DF5-00EF-4706-8EF6-967ED039F107}"/>
              </a:ext>
            </a:extLst>
          </p:cNvPr>
          <p:cNvCxnSpPr/>
          <p:nvPr/>
        </p:nvCxnSpPr>
        <p:spPr>
          <a:xfrm>
            <a:off x="9693065" y="2203907"/>
            <a:ext cx="0" cy="1436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84A59FA3-62D2-4575-A458-DC0FC9058BDC}"/>
              </a:ext>
            </a:extLst>
          </p:cNvPr>
          <p:cNvSpPr txBox="1"/>
          <p:nvPr/>
        </p:nvSpPr>
        <p:spPr>
          <a:xfrm>
            <a:off x="9866850" y="2203907"/>
            <a:ext cx="1320798" cy="1477328"/>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工作岗位</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学习规划</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技能要求</a:t>
            </a:r>
          </a:p>
        </p:txBody>
      </p:sp>
      <p:sp>
        <p:nvSpPr>
          <p:cNvPr id="26" name="矩形 25">
            <a:extLst>
              <a:ext uri="{FF2B5EF4-FFF2-40B4-BE49-F238E27FC236}">
                <a16:creationId xmlns:a16="http://schemas.microsoft.com/office/drawing/2014/main" id="{CCC7B55B-1F97-43A8-AB4E-CC412C406933}"/>
              </a:ext>
            </a:extLst>
          </p:cNvPr>
          <p:cNvSpPr/>
          <p:nvPr/>
        </p:nvSpPr>
        <p:spPr>
          <a:xfrm>
            <a:off x="812800" y="4568995"/>
            <a:ext cx="3068320" cy="16145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sp>
        <p:nvSpPr>
          <p:cNvPr id="28" name="文本框 27">
            <a:extLst>
              <a:ext uri="{FF2B5EF4-FFF2-40B4-BE49-F238E27FC236}">
                <a16:creationId xmlns:a16="http://schemas.microsoft.com/office/drawing/2014/main" id="{D91D1094-7771-4584-BFDC-1533FCD63E81}"/>
              </a:ext>
            </a:extLst>
          </p:cNvPr>
          <p:cNvSpPr txBox="1"/>
          <p:nvPr/>
        </p:nvSpPr>
        <p:spPr>
          <a:xfrm>
            <a:off x="873334" y="5746329"/>
            <a:ext cx="1199731" cy="369332"/>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最强王者</a:t>
            </a:r>
          </a:p>
        </p:txBody>
      </p:sp>
      <p:cxnSp>
        <p:nvCxnSpPr>
          <p:cNvPr id="29" name="直接连接符 28">
            <a:extLst>
              <a:ext uri="{FF2B5EF4-FFF2-40B4-BE49-F238E27FC236}">
                <a16:creationId xmlns:a16="http://schemas.microsoft.com/office/drawing/2014/main" id="{7D8F45EB-8AD4-4337-9F0D-08C70298A435}"/>
              </a:ext>
            </a:extLst>
          </p:cNvPr>
          <p:cNvCxnSpPr/>
          <p:nvPr/>
        </p:nvCxnSpPr>
        <p:spPr>
          <a:xfrm>
            <a:off x="2194985" y="4658002"/>
            <a:ext cx="0" cy="1436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文本框 29">
            <a:extLst>
              <a:ext uri="{FF2B5EF4-FFF2-40B4-BE49-F238E27FC236}">
                <a16:creationId xmlns:a16="http://schemas.microsoft.com/office/drawing/2014/main" id="{A9403815-1FDD-414B-9875-EF285D57DE8D}"/>
              </a:ext>
            </a:extLst>
          </p:cNvPr>
          <p:cNvSpPr txBox="1"/>
          <p:nvPr/>
        </p:nvSpPr>
        <p:spPr>
          <a:xfrm>
            <a:off x="2368770" y="4658002"/>
            <a:ext cx="1320798" cy="1477328"/>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工作岗位</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学习规划</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技能要求</a:t>
            </a:r>
          </a:p>
        </p:txBody>
      </p:sp>
      <p:sp>
        <p:nvSpPr>
          <p:cNvPr id="31" name="矩形 30">
            <a:extLst>
              <a:ext uri="{FF2B5EF4-FFF2-40B4-BE49-F238E27FC236}">
                <a16:creationId xmlns:a16="http://schemas.microsoft.com/office/drawing/2014/main" id="{DB079551-08A2-46D5-9C08-24D2B698B8FE}"/>
              </a:ext>
            </a:extLst>
          </p:cNvPr>
          <p:cNvSpPr/>
          <p:nvPr/>
        </p:nvSpPr>
        <p:spPr>
          <a:xfrm>
            <a:off x="4561840" y="4568995"/>
            <a:ext cx="3068320" cy="16145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sp>
        <p:nvSpPr>
          <p:cNvPr id="33" name="文本框 32">
            <a:extLst>
              <a:ext uri="{FF2B5EF4-FFF2-40B4-BE49-F238E27FC236}">
                <a16:creationId xmlns:a16="http://schemas.microsoft.com/office/drawing/2014/main" id="{28A6E255-B445-4032-843A-CD4825E40FF9}"/>
              </a:ext>
            </a:extLst>
          </p:cNvPr>
          <p:cNvSpPr txBox="1"/>
          <p:nvPr/>
        </p:nvSpPr>
        <p:spPr>
          <a:xfrm>
            <a:off x="4570510" y="5720965"/>
            <a:ext cx="1199731" cy="369332"/>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归纳总结</a:t>
            </a:r>
          </a:p>
        </p:txBody>
      </p:sp>
      <p:cxnSp>
        <p:nvCxnSpPr>
          <p:cNvPr id="34" name="直接连接符 33">
            <a:extLst>
              <a:ext uri="{FF2B5EF4-FFF2-40B4-BE49-F238E27FC236}">
                <a16:creationId xmlns:a16="http://schemas.microsoft.com/office/drawing/2014/main" id="{0E54C257-D311-449E-8A65-17D207C41490}"/>
              </a:ext>
            </a:extLst>
          </p:cNvPr>
          <p:cNvCxnSpPr/>
          <p:nvPr/>
        </p:nvCxnSpPr>
        <p:spPr>
          <a:xfrm>
            <a:off x="5944025" y="4658002"/>
            <a:ext cx="0" cy="1436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文本框 34">
            <a:extLst>
              <a:ext uri="{FF2B5EF4-FFF2-40B4-BE49-F238E27FC236}">
                <a16:creationId xmlns:a16="http://schemas.microsoft.com/office/drawing/2014/main" id="{4A4B77BE-7F53-4A4B-AA23-408BA153664B}"/>
              </a:ext>
            </a:extLst>
          </p:cNvPr>
          <p:cNvSpPr txBox="1"/>
          <p:nvPr/>
        </p:nvSpPr>
        <p:spPr>
          <a:xfrm>
            <a:off x="6137821" y="4869166"/>
            <a:ext cx="1320798" cy="1754326"/>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官网课程</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如何学习</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p:txBody>
      </p:sp>
      <p:sp>
        <p:nvSpPr>
          <p:cNvPr id="36" name="矩形 35">
            <a:extLst>
              <a:ext uri="{FF2B5EF4-FFF2-40B4-BE49-F238E27FC236}">
                <a16:creationId xmlns:a16="http://schemas.microsoft.com/office/drawing/2014/main" id="{05F30624-A0B9-4C1C-BAB0-AC6CDE17AD53}"/>
              </a:ext>
            </a:extLst>
          </p:cNvPr>
          <p:cNvSpPr/>
          <p:nvPr/>
        </p:nvSpPr>
        <p:spPr>
          <a:xfrm>
            <a:off x="8310880" y="4553748"/>
            <a:ext cx="3068320" cy="16145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solidFill>
            </a:endParaRPr>
          </a:p>
        </p:txBody>
      </p:sp>
      <p:sp>
        <p:nvSpPr>
          <p:cNvPr id="38" name="文本框 37">
            <a:extLst>
              <a:ext uri="{FF2B5EF4-FFF2-40B4-BE49-F238E27FC236}">
                <a16:creationId xmlns:a16="http://schemas.microsoft.com/office/drawing/2014/main" id="{317D7218-C9CA-4EE2-9B80-C9B7E74C3AD8}"/>
              </a:ext>
            </a:extLst>
          </p:cNvPr>
          <p:cNvSpPr txBox="1"/>
          <p:nvPr/>
        </p:nvSpPr>
        <p:spPr>
          <a:xfrm>
            <a:off x="8371414" y="5731082"/>
            <a:ext cx="1199731" cy="369332"/>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推荐</a:t>
            </a:r>
          </a:p>
        </p:txBody>
      </p:sp>
      <p:cxnSp>
        <p:nvCxnSpPr>
          <p:cNvPr id="39" name="直接连接符 38">
            <a:extLst>
              <a:ext uri="{FF2B5EF4-FFF2-40B4-BE49-F238E27FC236}">
                <a16:creationId xmlns:a16="http://schemas.microsoft.com/office/drawing/2014/main" id="{28AE74E9-E020-4F28-9CDF-FCB910499D0E}"/>
              </a:ext>
            </a:extLst>
          </p:cNvPr>
          <p:cNvCxnSpPr/>
          <p:nvPr/>
        </p:nvCxnSpPr>
        <p:spPr>
          <a:xfrm>
            <a:off x="9693065" y="4642755"/>
            <a:ext cx="0" cy="1436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文本框 39">
            <a:extLst>
              <a:ext uri="{FF2B5EF4-FFF2-40B4-BE49-F238E27FC236}">
                <a16:creationId xmlns:a16="http://schemas.microsoft.com/office/drawing/2014/main" id="{C4152BDA-48F5-42C1-B949-5801B35874C5}"/>
              </a:ext>
            </a:extLst>
          </p:cNvPr>
          <p:cNvSpPr txBox="1"/>
          <p:nvPr/>
        </p:nvSpPr>
        <p:spPr>
          <a:xfrm>
            <a:off x="9886861" y="4863354"/>
            <a:ext cx="1320798" cy="1200329"/>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学习方法</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个人心得</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p:txBody>
      </p:sp>
      <p:sp>
        <p:nvSpPr>
          <p:cNvPr id="41" name="Freeform 303">
            <a:extLst>
              <a:ext uri="{FF2B5EF4-FFF2-40B4-BE49-F238E27FC236}">
                <a16:creationId xmlns:a16="http://schemas.microsoft.com/office/drawing/2014/main" id="{7054418F-02BF-49FF-A923-585587C29C2B}"/>
              </a:ext>
            </a:extLst>
          </p:cNvPr>
          <p:cNvSpPr>
            <a:spLocks noEditPoints="1"/>
          </p:cNvSpPr>
          <p:nvPr/>
        </p:nvSpPr>
        <p:spPr bwMode="auto">
          <a:xfrm>
            <a:off x="4835003" y="2311744"/>
            <a:ext cx="874800" cy="838800"/>
          </a:xfrm>
          <a:custGeom>
            <a:avLst/>
            <a:gdLst>
              <a:gd name="T0" fmla="*/ 171 w 341"/>
              <a:gd name="T1" fmla="*/ 0 h 389"/>
              <a:gd name="T2" fmla="*/ 15 w 341"/>
              <a:gd name="T3" fmla="*/ 90 h 389"/>
              <a:gd name="T4" fmla="*/ 171 w 341"/>
              <a:gd name="T5" fmla="*/ 183 h 389"/>
              <a:gd name="T6" fmla="*/ 327 w 341"/>
              <a:gd name="T7" fmla="*/ 93 h 389"/>
              <a:gd name="T8" fmla="*/ 171 w 341"/>
              <a:gd name="T9" fmla="*/ 0 h 389"/>
              <a:gd name="T10" fmla="*/ 0 w 341"/>
              <a:gd name="T11" fmla="*/ 296 h 389"/>
              <a:gd name="T12" fmla="*/ 157 w 341"/>
              <a:gd name="T13" fmla="*/ 389 h 389"/>
              <a:gd name="T14" fmla="*/ 157 w 341"/>
              <a:gd name="T15" fmla="*/ 206 h 389"/>
              <a:gd name="T16" fmla="*/ 0 w 341"/>
              <a:gd name="T17" fmla="*/ 116 h 389"/>
              <a:gd name="T18" fmla="*/ 0 w 341"/>
              <a:gd name="T19" fmla="*/ 296 h 389"/>
              <a:gd name="T20" fmla="*/ 185 w 341"/>
              <a:gd name="T21" fmla="*/ 209 h 389"/>
              <a:gd name="T22" fmla="*/ 185 w 341"/>
              <a:gd name="T23" fmla="*/ 389 h 389"/>
              <a:gd name="T24" fmla="*/ 341 w 341"/>
              <a:gd name="T25" fmla="*/ 296 h 389"/>
              <a:gd name="T26" fmla="*/ 341 w 341"/>
              <a:gd name="T27" fmla="*/ 116 h 389"/>
              <a:gd name="T28" fmla="*/ 185 w 341"/>
              <a:gd name="T29" fmla="*/ 209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1" h="389">
                <a:moveTo>
                  <a:pt x="171" y="0"/>
                </a:moveTo>
                <a:lnTo>
                  <a:pt x="15" y="90"/>
                </a:lnTo>
                <a:lnTo>
                  <a:pt x="171" y="183"/>
                </a:lnTo>
                <a:lnTo>
                  <a:pt x="327" y="93"/>
                </a:lnTo>
                <a:lnTo>
                  <a:pt x="171" y="0"/>
                </a:lnTo>
                <a:close/>
                <a:moveTo>
                  <a:pt x="0" y="296"/>
                </a:moveTo>
                <a:lnTo>
                  <a:pt x="157" y="389"/>
                </a:lnTo>
                <a:lnTo>
                  <a:pt x="157" y="206"/>
                </a:lnTo>
                <a:lnTo>
                  <a:pt x="0" y="116"/>
                </a:lnTo>
                <a:lnTo>
                  <a:pt x="0" y="296"/>
                </a:lnTo>
                <a:close/>
                <a:moveTo>
                  <a:pt x="185" y="209"/>
                </a:moveTo>
                <a:lnTo>
                  <a:pt x="185" y="389"/>
                </a:lnTo>
                <a:lnTo>
                  <a:pt x="341" y="296"/>
                </a:lnTo>
                <a:lnTo>
                  <a:pt x="341" y="116"/>
                </a:lnTo>
                <a:lnTo>
                  <a:pt x="185" y="20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2" name="Freeform 345">
            <a:extLst>
              <a:ext uri="{FF2B5EF4-FFF2-40B4-BE49-F238E27FC236}">
                <a16:creationId xmlns:a16="http://schemas.microsoft.com/office/drawing/2014/main" id="{342F44A1-29D6-4711-951F-1773FEE8B967}"/>
              </a:ext>
            </a:extLst>
          </p:cNvPr>
          <p:cNvSpPr>
            <a:spLocks noEditPoints="1"/>
          </p:cNvSpPr>
          <p:nvPr/>
        </p:nvSpPr>
        <p:spPr bwMode="auto">
          <a:xfrm>
            <a:off x="8595478" y="2311744"/>
            <a:ext cx="874800" cy="838800"/>
          </a:xfrm>
          <a:custGeom>
            <a:avLst/>
            <a:gdLst>
              <a:gd name="T0" fmla="*/ 108 w 120"/>
              <a:gd name="T1" fmla="*/ 15 h 168"/>
              <a:gd name="T2" fmla="*/ 98 w 120"/>
              <a:gd name="T3" fmla="*/ 34 h 168"/>
              <a:gd name="T4" fmla="*/ 87 w 120"/>
              <a:gd name="T5" fmla="*/ 15 h 168"/>
              <a:gd name="T6" fmla="*/ 71 w 120"/>
              <a:gd name="T7" fmla="*/ 6 h 168"/>
              <a:gd name="T8" fmla="*/ 73 w 120"/>
              <a:gd name="T9" fmla="*/ 22 h 168"/>
              <a:gd name="T10" fmla="*/ 48 w 120"/>
              <a:gd name="T11" fmla="*/ 22 h 168"/>
              <a:gd name="T12" fmla="*/ 50 w 120"/>
              <a:gd name="T13" fmla="*/ 6 h 168"/>
              <a:gd name="T14" fmla="*/ 33 w 120"/>
              <a:gd name="T15" fmla="*/ 15 h 168"/>
              <a:gd name="T16" fmla="*/ 22 w 120"/>
              <a:gd name="T17" fmla="*/ 34 h 168"/>
              <a:gd name="T18" fmla="*/ 12 w 120"/>
              <a:gd name="T19" fmla="*/ 15 h 168"/>
              <a:gd name="T20" fmla="*/ 0 w 120"/>
              <a:gd name="T21" fmla="*/ 6 h 168"/>
              <a:gd name="T22" fmla="*/ 3 w 120"/>
              <a:gd name="T23" fmla="*/ 132 h 168"/>
              <a:gd name="T24" fmla="*/ 120 w 120"/>
              <a:gd name="T25" fmla="*/ 168 h 168"/>
              <a:gd name="T26" fmla="*/ 108 w 120"/>
              <a:gd name="T27" fmla="*/ 6 h 168"/>
              <a:gd name="T28" fmla="*/ 53 w 120"/>
              <a:gd name="T29" fmla="*/ 158 h 168"/>
              <a:gd name="T30" fmla="*/ 10 w 120"/>
              <a:gd name="T31" fmla="*/ 116 h 168"/>
              <a:gd name="T32" fmla="*/ 110 w 120"/>
              <a:gd name="T33" fmla="*/ 44 h 168"/>
              <a:gd name="T34" fmla="*/ 101 w 120"/>
              <a:gd name="T35" fmla="*/ 75 h 168"/>
              <a:gd name="T36" fmla="*/ 21 w 120"/>
              <a:gd name="T37" fmla="*/ 88 h 168"/>
              <a:gd name="T38" fmla="*/ 101 w 120"/>
              <a:gd name="T39" fmla="*/ 75 h 168"/>
              <a:gd name="T40" fmla="*/ 21 w 120"/>
              <a:gd name="T41" fmla="*/ 55 h 168"/>
              <a:gd name="T42" fmla="*/ 101 w 120"/>
              <a:gd name="T43" fmla="*/ 67 h 168"/>
              <a:gd name="T44" fmla="*/ 101 w 120"/>
              <a:gd name="T45" fmla="*/ 96 h 168"/>
              <a:gd name="T46" fmla="*/ 21 w 120"/>
              <a:gd name="T47" fmla="*/ 108 h 168"/>
              <a:gd name="T48" fmla="*/ 101 w 120"/>
              <a:gd name="T49" fmla="*/ 96 h 168"/>
              <a:gd name="T50" fmla="*/ 104 w 120"/>
              <a:gd name="T51" fmla="*/ 23 h 168"/>
              <a:gd name="T52" fmla="*/ 98 w 120"/>
              <a:gd name="T53" fmla="*/ 0 h 168"/>
              <a:gd name="T54" fmla="*/ 92 w 120"/>
              <a:gd name="T55" fmla="*/ 23 h 168"/>
              <a:gd name="T56" fmla="*/ 22 w 120"/>
              <a:gd name="T57" fmla="*/ 29 h 168"/>
              <a:gd name="T58" fmla="*/ 29 w 120"/>
              <a:gd name="T59" fmla="*/ 6 h 168"/>
              <a:gd name="T60" fmla="*/ 16 w 120"/>
              <a:gd name="T61" fmla="*/ 6 h 168"/>
              <a:gd name="T62" fmla="*/ 22 w 120"/>
              <a:gd name="T63" fmla="*/ 29 h 168"/>
              <a:gd name="T64" fmla="*/ 66 w 120"/>
              <a:gd name="T65" fmla="*/ 23 h 168"/>
              <a:gd name="T66" fmla="*/ 60 w 120"/>
              <a:gd name="T67" fmla="*/ 0 h 168"/>
              <a:gd name="T68" fmla="*/ 54 w 120"/>
              <a:gd name="T69" fmla="*/ 2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 h="168">
                <a:moveTo>
                  <a:pt x="108" y="6"/>
                </a:moveTo>
                <a:cubicBezTo>
                  <a:pt x="108" y="15"/>
                  <a:pt x="108" y="15"/>
                  <a:pt x="108" y="15"/>
                </a:cubicBezTo>
                <a:cubicBezTo>
                  <a:pt x="110" y="17"/>
                  <a:pt x="110" y="20"/>
                  <a:pt x="110" y="22"/>
                </a:cubicBezTo>
                <a:cubicBezTo>
                  <a:pt x="110" y="29"/>
                  <a:pt x="105" y="34"/>
                  <a:pt x="98" y="34"/>
                </a:cubicBezTo>
                <a:cubicBezTo>
                  <a:pt x="91" y="34"/>
                  <a:pt x="86" y="29"/>
                  <a:pt x="86" y="22"/>
                </a:cubicBezTo>
                <a:cubicBezTo>
                  <a:pt x="86" y="20"/>
                  <a:pt x="86" y="17"/>
                  <a:pt x="87" y="15"/>
                </a:cubicBezTo>
                <a:cubicBezTo>
                  <a:pt x="87" y="6"/>
                  <a:pt x="87" y="6"/>
                  <a:pt x="87" y="6"/>
                </a:cubicBezTo>
                <a:cubicBezTo>
                  <a:pt x="71" y="6"/>
                  <a:pt x="71" y="6"/>
                  <a:pt x="71" y="6"/>
                </a:cubicBezTo>
                <a:cubicBezTo>
                  <a:pt x="71" y="15"/>
                  <a:pt x="71" y="15"/>
                  <a:pt x="71" y="15"/>
                </a:cubicBezTo>
                <a:cubicBezTo>
                  <a:pt x="72" y="17"/>
                  <a:pt x="73" y="20"/>
                  <a:pt x="73" y="22"/>
                </a:cubicBezTo>
                <a:cubicBezTo>
                  <a:pt x="73" y="29"/>
                  <a:pt x="67" y="34"/>
                  <a:pt x="60" y="34"/>
                </a:cubicBezTo>
                <a:cubicBezTo>
                  <a:pt x="53" y="34"/>
                  <a:pt x="48" y="29"/>
                  <a:pt x="48" y="22"/>
                </a:cubicBezTo>
                <a:cubicBezTo>
                  <a:pt x="48" y="20"/>
                  <a:pt x="48" y="17"/>
                  <a:pt x="50" y="15"/>
                </a:cubicBezTo>
                <a:cubicBezTo>
                  <a:pt x="50" y="6"/>
                  <a:pt x="50" y="6"/>
                  <a:pt x="50" y="6"/>
                </a:cubicBezTo>
                <a:cubicBezTo>
                  <a:pt x="33" y="6"/>
                  <a:pt x="33" y="6"/>
                  <a:pt x="33" y="6"/>
                </a:cubicBezTo>
                <a:cubicBezTo>
                  <a:pt x="33" y="15"/>
                  <a:pt x="33" y="15"/>
                  <a:pt x="33" y="15"/>
                </a:cubicBezTo>
                <a:cubicBezTo>
                  <a:pt x="34" y="17"/>
                  <a:pt x="35" y="20"/>
                  <a:pt x="35" y="22"/>
                </a:cubicBezTo>
                <a:cubicBezTo>
                  <a:pt x="35" y="29"/>
                  <a:pt x="29" y="34"/>
                  <a:pt x="22" y="34"/>
                </a:cubicBezTo>
                <a:cubicBezTo>
                  <a:pt x="16" y="34"/>
                  <a:pt x="10" y="29"/>
                  <a:pt x="10" y="22"/>
                </a:cubicBezTo>
                <a:cubicBezTo>
                  <a:pt x="10" y="20"/>
                  <a:pt x="11" y="17"/>
                  <a:pt x="12" y="15"/>
                </a:cubicBezTo>
                <a:cubicBezTo>
                  <a:pt x="12" y="6"/>
                  <a:pt x="12" y="6"/>
                  <a:pt x="12" y="6"/>
                </a:cubicBezTo>
                <a:cubicBezTo>
                  <a:pt x="0" y="6"/>
                  <a:pt x="0" y="6"/>
                  <a:pt x="0" y="6"/>
                </a:cubicBezTo>
                <a:cubicBezTo>
                  <a:pt x="0" y="129"/>
                  <a:pt x="0" y="129"/>
                  <a:pt x="0" y="129"/>
                </a:cubicBezTo>
                <a:cubicBezTo>
                  <a:pt x="3" y="132"/>
                  <a:pt x="3" y="132"/>
                  <a:pt x="3" y="132"/>
                </a:cubicBezTo>
                <a:cubicBezTo>
                  <a:pt x="40" y="168"/>
                  <a:pt x="40" y="168"/>
                  <a:pt x="40" y="168"/>
                </a:cubicBezTo>
                <a:cubicBezTo>
                  <a:pt x="120" y="168"/>
                  <a:pt x="120" y="168"/>
                  <a:pt x="120" y="168"/>
                </a:cubicBezTo>
                <a:cubicBezTo>
                  <a:pt x="120" y="6"/>
                  <a:pt x="120" y="6"/>
                  <a:pt x="120" y="6"/>
                </a:cubicBezTo>
                <a:lnTo>
                  <a:pt x="108" y="6"/>
                </a:lnTo>
                <a:close/>
                <a:moveTo>
                  <a:pt x="110" y="158"/>
                </a:moveTo>
                <a:cubicBezTo>
                  <a:pt x="53" y="158"/>
                  <a:pt x="53" y="158"/>
                  <a:pt x="53" y="158"/>
                </a:cubicBezTo>
                <a:cubicBezTo>
                  <a:pt x="38" y="158"/>
                  <a:pt x="45" y="123"/>
                  <a:pt x="45" y="123"/>
                </a:cubicBezTo>
                <a:cubicBezTo>
                  <a:pt x="45" y="123"/>
                  <a:pt x="11" y="131"/>
                  <a:pt x="10" y="116"/>
                </a:cubicBezTo>
                <a:cubicBezTo>
                  <a:pt x="10" y="44"/>
                  <a:pt x="10" y="44"/>
                  <a:pt x="10" y="44"/>
                </a:cubicBezTo>
                <a:cubicBezTo>
                  <a:pt x="110" y="44"/>
                  <a:pt x="110" y="44"/>
                  <a:pt x="110" y="44"/>
                </a:cubicBezTo>
                <a:lnTo>
                  <a:pt x="110" y="158"/>
                </a:lnTo>
                <a:close/>
                <a:moveTo>
                  <a:pt x="101" y="75"/>
                </a:moveTo>
                <a:cubicBezTo>
                  <a:pt x="21" y="75"/>
                  <a:pt x="21" y="75"/>
                  <a:pt x="21" y="75"/>
                </a:cubicBezTo>
                <a:cubicBezTo>
                  <a:pt x="21" y="88"/>
                  <a:pt x="21" y="88"/>
                  <a:pt x="21" y="88"/>
                </a:cubicBezTo>
                <a:cubicBezTo>
                  <a:pt x="101" y="88"/>
                  <a:pt x="101" y="88"/>
                  <a:pt x="101" y="88"/>
                </a:cubicBezTo>
                <a:lnTo>
                  <a:pt x="101" y="75"/>
                </a:lnTo>
                <a:close/>
                <a:moveTo>
                  <a:pt x="101" y="55"/>
                </a:moveTo>
                <a:cubicBezTo>
                  <a:pt x="21" y="55"/>
                  <a:pt x="21" y="55"/>
                  <a:pt x="21" y="55"/>
                </a:cubicBezTo>
                <a:cubicBezTo>
                  <a:pt x="21" y="67"/>
                  <a:pt x="21" y="67"/>
                  <a:pt x="21" y="67"/>
                </a:cubicBezTo>
                <a:cubicBezTo>
                  <a:pt x="101" y="67"/>
                  <a:pt x="101" y="67"/>
                  <a:pt x="101" y="67"/>
                </a:cubicBezTo>
                <a:lnTo>
                  <a:pt x="101" y="55"/>
                </a:lnTo>
                <a:close/>
                <a:moveTo>
                  <a:pt x="101" y="96"/>
                </a:moveTo>
                <a:cubicBezTo>
                  <a:pt x="21" y="96"/>
                  <a:pt x="21" y="96"/>
                  <a:pt x="21" y="96"/>
                </a:cubicBezTo>
                <a:cubicBezTo>
                  <a:pt x="21" y="108"/>
                  <a:pt x="21" y="108"/>
                  <a:pt x="21" y="108"/>
                </a:cubicBezTo>
                <a:cubicBezTo>
                  <a:pt x="101" y="108"/>
                  <a:pt x="101" y="108"/>
                  <a:pt x="101" y="108"/>
                </a:cubicBezTo>
                <a:lnTo>
                  <a:pt x="101" y="96"/>
                </a:lnTo>
                <a:close/>
                <a:moveTo>
                  <a:pt x="98" y="29"/>
                </a:moveTo>
                <a:cubicBezTo>
                  <a:pt x="101" y="29"/>
                  <a:pt x="104" y="26"/>
                  <a:pt x="104" y="23"/>
                </a:cubicBezTo>
                <a:cubicBezTo>
                  <a:pt x="104" y="6"/>
                  <a:pt x="104" y="6"/>
                  <a:pt x="104" y="6"/>
                </a:cubicBezTo>
                <a:cubicBezTo>
                  <a:pt x="104" y="2"/>
                  <a:pt x="101" y="0"/>
                  <a:pt x="98" y="0"/>
                </a:cubicBezTo>
                <a:cubicBezTo>
                  <a:pt x="94" y="0"/>
                  <a:pt x="92" y="2"/>
                  <a:pt x="92" y="6"/>
                </a:cubicBezTo>
                <a:cubicBezTo>
                  <a:pt x="92" y="23"/>
                  <a:pt x="92" y="23"/>
                  <a:pt x="92" y="23"/>
                </a:cubicBezTo>
                <a:cubicBezTo>
                  <a:pt x="92" y="26"/>
                  <a:pt x="94" y="29"/>
                  <a:pt x="98" y="29"/>
                </a:cubicBezTo>
                <a:close/>
                <a:moveTo>
                  <a:pt x="22" y="29"/>
                </a:moveTo>
                <a:cubicBezTo>
                  <a:pt x="26" y="29"/>
                  <a:pt x="29" y="26"/>
                  <a:pt x="29" y="23"/>
                </a:cubicBezTo>
                <a:cubicBezTo>
                  <a:pt x="29" y="6"/>
                  <a:pt x="29" y="6"/>
                  <a:pt x="29" y="6"/>
                </a:cubicBezTo>
                <a:cubicBezTo>
                  <a:pt x="29" y="2"/>
                  <a:pt x="26" y="0"/>
                  <a:pt x="22" y="0"/>
                </a:cubicBezTo>
                <a:cubicBezTo>
                  <a:pt x="19" y="0"/>
                  <a:pt x="16" y="2"/>
                  <a:pt x="16" y="6"/>
                </a:cubicBezTo>
                <a:cubicBezTo>
                  <a:pt x="16" y="23"/>
                  <a:pt x="16" y="23"/>
                  <a:pt x="16" y="23"/>
                </a:cubicBezTo>
                <a:cubicBezTo>
                  <a:pt x="16" y="26"/>
                  <a:pt x="19" y="29"/>
                  <a:pt x="22" y="29"/>
                </a:cubicBezTo>
                <a:close/>
                <a:moveTo>
                  <a:pt x="60" y="29"/>
                </a:moveTo>
                <a:cubicBezTo>
                  <a:pt x="64" y="29"/>
                  <a:pt x="66" y="26"/>
                  <a:pt x="66" y="23"/>
                </a:cubicBezTo>
                <a:cubicBezTo>
                  <a:pt x="66" y="6"/>
                  <a:pt x="66" y="6"/>
                  <a:pt x="66" y="6"/>
                </a:cubicBezTo>
                <a:cubicBezTo>
                  <a:pt x="66" y="2"/>
                  <a:pt x="64" y="0"/>
                  <a:pt x="60" y="0"/>
                </a:cubicBezTo>
                <a:cubicBezTo>
                  <a:pt x="57" y="0"/>
                  <a:pt x="54" y="2"/>
                  <a:pt x="54" y="6"/>
                </a:cubicBezTo>
                <a:cubicBezTo>
                  <a:pt x="54" y="23"/>
                  <a:pt x="54" y="23"/>
                  <a:pt x="54" y="23"/>
                </a:cubicBezTo>
                <a:cubicBezTo>
                  <a:pt x="54" y="26"/>
                  <a:pt x="57" y="29"/>
                  <a:pt x="60" y="2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Freeform 321">
            <a:extLst>
              <a:ext uri="{FF2B5EF4-FFF2-40B4-BE49-F238E27FC236}">
                <a16:creationId xmlns:a16="http://schemas.microsoft.com/office/drawing/2014/main" id="{76542B59-B461-4C7E-A5B7-34DC6471B478}"/>
              </a:ext>
            </a:extLst>
          </p:cNvPr>
          <p:cNvSpPr>
            <a:spLocks noEditPoints="1"/>
          </p:cNvSpPr>
          <p:nvPr/>
        </p:nvSpPr>
        <p:spPr bwMode="auto">
          <a:xfrm>
            <a:off x="1079375" y="4767519"/>
            <a:ext cx="874800" cy="838800"/>
          </a:xfrm>
          <a:custGeom>
            <a:avLst/>
            <a:gdLst>
              <a:gd name="T0" fmla="*/ 84 w 138"/>
              <a:gd name="T1" fmla="*/ 71 h 176"/>
              <a:gd name="T2" fmla="*/ 69 w 138"/>
              <a:gd name="T3" fmla="*/ 69 h 176"/>
              <a:gd name="T4" fmla="*/ 54 w 138"/>
              <a:gd name="T5" fmla="*/ 71 h 176"/>
              <a:gd name="T6" fmla="*/ 54 w 138"/>
              <a:gd name="T7" fmla="*/ 26 h 176"/>
              <a:gd name="T8" fmla="*/ 15 w 138"/>
              <a:gd name="T9" fmla="*/ 26 h 176"/>
              <a:gd name="T10" fmla="*/ 15 w 138"/>
              <a:gd name="T11" fmla="*/ 48 h 176"/>
              <a:gd name="T12" fmla="*/ 34 w 138"/>
              <a:gd name="T13" fmla="*/ 82 h 176"/>
              <a:gd name="T14" fmla="*/ 16 w 138"/>
              <a:gd name="T15" fmla="*/ 122 h 176"/>
              <a:gd name="T16" fmla="*/ 69 w 138"/>
              <a:gd name="T17" fmla="*/ 176 h 176"/>
              <a:gd name="T18" fmla="*/ 122 w 138"/>
              <a:gd name="T19" fmla="*/ 122 h 176"/>
              <a:gd name="T20" fmla="*/ 101 w 138"/>
              <a:gd name="T21" fmla="*/ 80 h 176"/>
              <a:gd name="T22" fmla="*/ 123 w 138"/>
              <a:gd name="T23" fmla="*/ 49 h 176"/>
              <a:gd name="T24" fmla="*/ 123 w 138"/>
              <a:gd name="T25" fmla="*/ 26 h 176"/>
              <a:gd name="T26" fmla="*/ 84 w 138"/>
              <a:gd name="T27" fmla="*/ 26 h 176"/>
              <a:gd name="T28" fmla="*/ 84 w 138"/>
              <a:gd name="T29" fmla="*/ 71 h 176"/>
              <a:gd name="T30" fmla="*/ 103 w 138"/>
              <a:gd name="T31" fmla="*/ 122 h 176"/>
              <a:gd name="T32" fmla="*/ 69 w 138"/>
              <a:gd name="T33" fmla="*/ 157 h 176"/>
              <a:gd name="T34" fmla="*/ 35 w 138"/>
              <a:gd name="T35" fmla="*/ 122 h 176"/>
              <a:gd name="T36" fmla="*/ 69 w 138"/>
              <a:gd name="T37" fmla="*/ 88 h 176"/>
              <a:gd name="T38" fmla="*/ 103 w 138"/>
              <a:gd name="T39" fmla="*/ 122 h 176"/>
              <a:gd name="T40" fmla="*/ 0 w 138"/>
              <a:gd name="T41" fmla="*/ 0 h 176"/>
              <a:gd name="T42" fmla="*/ 0 w 138"/>
              <a:gd name="T43" fmla="*/ 16 h 176"/>
              <a:gd name="T44" fmla="*/ 138 w 138"/>
              <a:gd name="T45" fmla="*/ 16 h 176"/>
              <a:gd name="T46" fmla="*/ 138 w 138"/>
              <a:gd name="T47" fmla="*/ 0 h 176"/>
              <a:gd name="T48" fmla="*/ 0 w 138"/>
              <a:gd name="T49" fmla="*/ 0 h 176"/>
              <a:gd name="T50" fmla="*/ 68 w 138"/>
              <a:gd name="T51" fmla="*/ 91 h 176"/>
              <a:gd name="T52" fmla="*/ 61 w 138"/>
              <a:gd name="T53" fmla="*/ 111 h 176"/>
              <a:gd name="T54" fmla="*/ 39 w 138"/>
              <a:gd name="T55" fmla="*/ 111 h 176"/>
              <a:gd name="T56" fmla="*/ 38 w 138"/>
              <a:gd name="T57" fmla="*/ 112 h 176"/>
              <a:gd name="T58" fmla="*/ 38 w 138"/>
              <a:gd name="T59" fmla="*/ 114 h 176"/>
              <a:gd name="T60" fmla="*/ 56 w 138"/>
              <a:gd name="T61" fmla="*/ 127 h 176"/>
              <a:gd name="T62" fmla="*/ 49 w 138"/>
              <a:gd name="T63" fmla="*/ 148 h 176"/>
              <a:gd name="T64" fmla="*/ 50 w 138"/>
              <a:gd name="T65" fmla="*/ 149 h 176"/>
              <a:gd name="T66" fmla="*/ 51 w 138"/>
              <a:gd name="T67" fmla="*/ 149 h 176"/>
              <a:gd name="T68" fmla="*/ 69 w 138"/>
              <a:gd name="T69" fmla="*/ 136 h 176"/>
              <a:gd name="T70" fmla="*/ 87 w 138"/>
              <a:gd name="T71" fmla="*/ 149 h 176"/>
              <a:gd name="T72" fmla="*/ 88 w 138"/>
              <a:gd name="T73" fmla="*/ 149 h 176"/>
              <a:gd name="T74" fmla="*/ 88 w 138"/>
              <a:gd name="T75" fmla="*/ 149 h 176"/>
              <a:gd name="T76" fmla="*/ 89 w 138"/>
              <a:gd name="T77" fmla="*/ 148 h 176"/>
              <a:gd name="T78" fmla="*/ 82 w 138"/>
              <a:gd name="T79" fmla="*/ 127 h 176"/>
              <a:gd name="T80" fmla="*/ 100 w 138"/>
              <a:gd name="T81" fmla="*/ 114 h 176"/>
              <a:gd name="T82" fmla="*/ 100 w 138"/>
              <a:gd name="T83" fmla="*/ 112 h 176"/>
              <a:gd name="T84" fmla="*/ 99 w 138"/>
              <a:gd name="T85" fmla="*/ 111 h 176"/>
              <a:gd name="T86" fmla="*/ 77 w 138"/>
              <a:gd name="T87" fmla="*/ 111 h 176"/>
              <a:gd name="T88" fmla="*/ 70 w 138"/>
              <a:gd name="T89" fmla="*/ 91 h 176"/>
              <a:gd name="T90" fmla="*/ 69 w 138"/>
              <a:gd name="T91" fmla="*/ 90 h 176"/>
              <a:gd name="T92" fmla="*/ 68 w 138"/>
              <a:gd name="T93" fmla="*/ 91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76">
                <a:moveTo>
                  <a:pt x="84" y="71"/>
                </a:moveTo>
                <a:cubicBezTo>
                  <a:pt x="79" y="70"/>
                  <a:pt x="74" y="69"/>
                  <a:pt x="69" y="69"/>
                </a:cubicBezTo>
                <a:cubicBezTo>
                  <a:pt x="64" y="69"/>
                  <a:pt x="59" y="70"/>
                  <a:pt x="54" y="71"/>
                </a:cubicBezTo>
                <a:cubicBezTo>
                  <a:pt x="54" y="26"/>
                  <a:pt x="54" y="26"/>
                  <a:pt x="54" y="26"/>
                </a:cubicBezTo>
                <a:cubicBezTo>
                  <a:pt x="15" y="26"/>
                  <a:pt x="15" y="26"/>
                  <a:pt x="15" y="26"/>
                </a:cubicBezTo>
                <a:cubicBezTo>
                  <a:pt x="15" y="48"/>
                  <a:pt x="15" y="48"/>
                  <a:pt x="15" y="48"/>
                </a:cubicBezTo>
                <a:cubicBezTo>
                  <a:pt x="34" y="82"/>
                  <a:pt x="34" y="82"/>
                  <a:pt x="34" y="82"/>
                </a:cubicBezTo>
                <a:cubicBezTo>
                  <a:pt x="23" y="92"/>
                  <a:pt x="16" y="106"/>
                  <a:pt x="16" y="122"/>
                </a:cubicBezTo>
                <a:cubicBezTo>
                  <a:pt x="16" y="152"/>
                  <a:pt x="40" y="176"/>
                  <a:pt x="69" y="176"/>
                </a:cubicBezTo>
                <a:cubicBezTo>
                  <a:pt x="98" y="176"/>
                  <a:pt x="122" y="152"/>
                  <a:pt x="122" y="122"/>
                </a:cubicBezTo>
                <a:cubicBezTo>
                  <a:pt x="122" y="105"/>
                  <a:pt x="114" y="90"/>
                  <a:pt x="101" y="80"/>
                </a:cubicBezTo>
                <a:cubicBezTo>
                  <a:pt x="123" y="49"/>
                  <a:pt x="123" y="49"/>
                  <a:pt x="123" y="49"/>
                </a:cubicBezTo>
                <a:cubicBezTo>
                  <a:pt x="123" y="26"/>
                  <a:pt x="123" y="26"/>
                  <a:pt x="123" y="26"/>
                </a:cubicBezTo>
                <a:cubicBezTo>
                  <a:pt x="84" y="26"/>
                  <a:pt x="84" y="26"/>
                  <a:pt x="84" y="26"/>
                </a:cubicBezTo>
                <a:lnTo>
                  <a:pt x="84" y="71"/>
                </a:lnTo>
                <a:close/>
                <a:moveTo>
                  <a:pt x="103" y="122"/>
                </a:moveTo>
                <a:cubicBezTo>
                  <a:pt x="103" y="141"/>
                  <a:pt x="88" y="157"/>
                  <a:pt x="69" y="157"/>
                </a:cubicBezTo>
                <a:cubicBezTo>
                  <a:pt x="50" y="157"/>
                  <a:pt x="35" y="141"/>
                  <a:pt x="35" y="122"/>
                </a:cubicBezTo>
                <a:cubicBezTo>
                  <a:pt x="35" y="104"/>
                  <a:pt x="50" y="88"/>
                  <a:pt x="69" y="88"/>
                </a:cubicBezTo>
                <a:cubicBezTo>
                  <a:pt x="88" y="88"/>
                  <a:pt x="103" y="104"/>
                  <a:pt x="103" y="122"/>
                </a:cubicBezTo>
                <a:close/>
                <a:moveTo>
                  <a:pt x="0" y="0"/>
                </a:moveTo>
                <a:cubicBezTo>
                  <a:pt x="0" y="16"/>
                  <a:pt x="0" y="16"/>
                  <a:pt x="0" y="16"/>
                </a:cubicBezTo>
                <a:cubicBezTo>
                  <a:pt x="138" y="16"/>
                  <a:pt x="138" y="16"/>
                  <a:pt x="138" y="16"/>
                </a:cubicBezTo>
                <a:cubicBezTo>
                  <a:pt x="138" y="0"/>
                  <a:pt x="138" y="0"/>
                  <a:pt x="138" y="0"/>
                </a:cubicBezTo>
                <a:lnTo>
                  <a:pt x="0" y="0"/>
                </a:lnTo>
                <a:close/>
                <a:moveTo>
                  <a:pt x="68" y="91"/>
                </a:moveTo>
                <a:cubicBezTo>
                  <a:pt x="61" y="111"/>
                  <a:pt x="61" y="111"/>
                  <a:pt x="61" y="111"/>
                </a:cubicBezTo>
                <a:cubicBezTo>
                  <a:pt x="39" y="111"/>
                  <a:pt x="39" y="111"/>
                  <a:pt x="39" y="111"/>
                </a:cubicBezTo>
                <a:cubicBezTo>
                  <a:pt x="39" y="111"/>
                  <a:pt x="38" y="112"/>
                  <a:pt x="38" y="112"/>
                </a:cubicBezTo>
                <a:cubicBezTo>
                  <a:pt x="38" y="113"/>
                  <a:pt x="38" y="113"/>
                  <a:pt x="38" y="114"/>
                </a:cubicBezTo>
                <a:cubicBezTo>
                  <a:pt x="56" y="127"/>
                  <a:pt x="56" y="127"/>
                  <a:pt x="56" y="127"/>
                </a:cubicBezTo>
                <a:cubicBezTo>
                  <a:pt x="49" y="148"/>
                  <a:pt x="49" y="148"/>
                  <a:pt x="49" y="148"/>
                </a:cubicBezTo>
                <a:cubicBezTo>
                  <a:pt x="49" y="148"/>
                  <a:pt x="49" y="149"/>
                  <a:pt x="50" y="149"/>
                </a:cubicBezTo>
                <a:cubicBezTo>
                  <a:pt x="50" y="149"/>
                  <a:pt x="51" y="149"/>
                  <a:pt x="51" y="149"/>
                </a:cubicBezTo>
                <a:cubicBezTo>
                  <a:pt x="69" y="136"/>
                  <a:pt x="69" y="136"/>
                  <a:pt x="69" y="136"/>
                </a:cubicBezTo>
                <a:cubicBezTo>
                  <a:pt x="87" y="149"/>
                  <a:pt x="87" y="149"/>
                  <a:pt x="87" y="149"/>
                </a:cubicBezTo>
                <a:cubicBezTo>
                  <a:pt x="87" y="149"/>
                  <a:pt x="87" y="149"/>
                  <a:pt x="88" y="149"/>
                </a:cubicBezTo>
                <a:cubicBezTo>
                  <a:pt x="88" y="149"/>
                  <a:pt x="88" y="149"/>
                  <a:pt x="88" y="149"/>
                </a:cubicBezTo>
                <a:cubicBezTo>
                  <a:pt x="89" y="149"/>
                  <a:pt x="89" y="148"/>
                  <a:pt x="89" y="148"/>
                </a:cubicBezTo>
                <a:cubicBezTo>
                  <a:pt x="82" y="127"/>
                  <a:pt x="82" y="127"/>
                  <a:pt x="82" y="127"/>
                </a:cubicBezTo>
                <a:cubicBezTo>
                  <a:pt x="100" y="114"/>
                  <a:pt x="100" y="114"/>
                  <a:pt x="100" y="114"/>
                </a:cubicBezTo>
                <a:cubicBezTo>
                  <a:pt x="100" y="113"/>
                  <a:pt x="100" y="113"/>
                  <a:pt x="100" y="112"/>
                </a:cubicBezTo>
                <a:cubicBezTo>
                  <a:pt x="100" y="112"/>
                  <a:pt x="99" y="111"/>
                  <a:pt x="99" y="111"/>
                </a:cubicBezTo>
                <a:cubicBezTo>
                  <a:pt x="77" y="111"/>
                  <a:pt x="77" y="111"/>
                  <a:pt x="77" y="111"/>
                </a:cubicBezTo>
                <a:cubicBezTo>
                  <a:pt x="70" y="91"/>
                  <a:pt x="70" y="91"/>
                  <a:pt x="70" y="91"/>
                </a:cubicBezTo>
                <a:cubicBezTo>
                  <a:pt x="70" y="90"/>
                  <a:pt x="70" y="90"/>
                  <a:pt x="69" y="90"/>
                </a:cubicBezTo>
                <a:cubicBezTo>
                  <a:pt x="68" y="90"/>
                  <a:pt x="68" y="90"/>
                  <a:pt x="68" y="9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Freeform 94">
            <a:extLst>
              <a:ext uri="{FF2B5EF4-FFF2-40B4-BE49-F238E27FC236}">
                <a16:creationId xmlns:a16="http://schemas.microsoft.com/office/drawing/2014/main" id="{1668FB52-3670-4B1C-B177-221BE99B1E16}"/>
              </a:ext>
            </a:extLst>
          </p:cNvPr>
          <p:cNvSpPr>
            <a:spLocks noEditPoints="1"/>
          </p:cNvSpPr>
          <p:nvPr/>
        </p:nvSpPr>
        <p:spPr bwMode="auto">
          <a:xfrm>
            <a:off x="8533879" y="4723015"/>
            <a:ext cx="874800" cy="838800"/>
          </a:xfrm>
          <a:custGeom>
            <a:avLst/>
            <a:gdLst>
              <a:gd name="T0" fmla="*/ 27 w 76"/>
              <a:gd name="T1" fmla="*/ 28 h 95"/>
              <a:gd name="T2" fmla="*/ 26 w 76"/>
              <a:gd name="T3" fmla="*/ 13 h 95"/>
              <a:gd name="T4" fmla="*/ 31 w 76"/>
              <a:gd name="T5" fmla="*/ 7 h 95"/>
              <a:gd name="T6" fmla="*/ 46 w 76"/>
              <a:gd name="T7" fmla="*/ 7 h 95"/>
              <a:gd name="T8" fmla="*/ 50 w 76"/>
              <a:gd name="T9" fmla="*/ 13 h 95"/>
              <a:gd name="T10" fmla="*/ 47 w 76"/>
              <a:gd name="T11" fmla="*/ 26 h 95"/>
              <a:gd name="T12" fmla="*/ 44 w 76"/>
              <a:gd name="T13" fmla="*/ 13 h 95"/>
              <a:gd name="T14" fmla="*/ 50 w 76"/>
              <a:gd name="T15" fmla="*/ 26 h 95"/>
              <a:gd name="T16" fmla="*/ 49 w 76"/>
              <a:gd name="T17" fmla="*/ 28 h 95"/>
              <a:gd name="T18" fmla="*/ 53 w 76"/>
              <a:gd name="T19" fmla="*/ 86 h 95"/>
              <a:gd name="T20" fmla="*/ 14 w 76"/>
              <a:gd name="T21" fmla="*/ 95 h 95"/>
              <a:gd name="T22" fmla="*/ 27 w 76"/>
              <a:gd name="T23" fmla="*/ 28 h 95"/>
              <a:gd name="T24" fmla="*/ 39 w 76"/>
              <a:gd name="T25" fmla="*/ 13 h 95"/>
              <a:gd name="T26" fmla="*/ 36 w 76"/>
              <a:gd name="T27" fmla="*/ 13 h 95"/>
              <a:gd name="T28" fmla="*/ 39 w 76"/>
              <a:gd name="T29" fmla="*/ 26 h 95"/>
              <a:gd name="T30" fmla="*/ 32 w 76"/>
              <a:gd name="T31" fmla="*/ 13 h 95"/>
              <a:gd name="T32" fmla="*/ 28 w 76"/>
              <a:gd name="T33" fmla="*/ 26 h 95"/>
              <a:gd name="T34" fmla="*/ 17 w 76"/>
              <a:gd name="T35" fmla="*/ 28 h 95"/>
              <a:gd name="T36" fmla="*/ 16 w 76"/>
              <a:gd name="T37" fmla="*/ 25 h 95"/>
              <a:gd name="T38" fmla="*/ 1 w 76"/>
              <a:gd name="T39" fmla="*/ 30 h 95"/>
              <a:gd name="T40" fmla="*/ 17 w 76"/>
              <a:gd name="T41" fmla="*/ 28 h 95"/>
              <a:gd name="T42" fmla="*/ 17 w 76"/>
              <a:gd name="T43" fmla="*/ 20 h 95"/>
              <a:gd name="T44" fmla="*/ 1 w 76"/>
              <a:gd name="T45" fmla="*/ 19 h 95"/>
              <a:gd name="T46" fmla="*/ 1 w 76"/>
              <a:gd name="T47" fmla="*/ 22 h 95"/>
              <a:gd name="T48" fmla="*/ 16 w 76"/>
              <a:gd name="T49" fmla="*/ 16 h 95"/>
              <a:gd name="T50" fmla="*/ 16 w 76"/>
              <a:gd name="T51" fmla="*/ 13 h 95"/>
              <a:gd name="T52" fmla="*/ 1 w 76"/>
              <a:gd name="T53" fmla="*/ 10 h 95"/>
              <a:gd name="T54" fmla="*/ 16 w 76"/>
              <a:gd name="T55" fmla="*/ 16 h 95"/>
              <a:gd name="T56" fmla="*/ 73 w 76"/>
              <a:gd name="T57" fmla="*/ 31 h 95"/>
              <a:gd name="T58" fmla="*/ 74 w 76"/>
              <a:gd name="T59" fmla="*/ 28 h 95"/>
              <a:gd name="T60" fmla="*/ 58 w 76"/>
              <a:gd name="T61" fmla="*/ 26 h 95"/>
              <a:gd name="T62" fmla="*/ 60 w 76"/>
              <a:gd name="T63" fmla="*/ 22 h 95"/>
              <a:gd name="T64" fmla="*/ 76 w 76"/>
              <a:gd name="T65" fmla="*/ 20 h 95"/>
              <a:gd name="T66" fmla="*/ 60 w 76"/>
              <a:gd name="T67" fmla="*/ 19 h 95"/>
              <a:gd name="T68" fmla="*/ 60 w 76"/>
              <a:gd name="T69" fmla="*/ 22 h 95"/>
              <a:gd name="T70" fmla="*/ 74 w 76"/>
              <a:gd name="T71" fmla="*/ 12 h 95"/>
              <a:gd name="T72" fmla="*/ 73 w 76"/>
              <a:gd name="T73" fmla="*/ 9 h 95"/>
              <a:gd name="T74" fmla="*/ 58 w 76"/>
              <a:gd name="T75" fmla="*/ 15 h 95"/>
              <a:gd name="T76" fmla="*/ 28 w 76"/>
              <a:gd name="T77" fmla="*/ 86 h 95"/>
              <a:gd name="T78" fmla="*/ 47 w 76"/>
              <a:gd name="T79" fmla="*/ 76 h 95"/>
              <a:gd name="T80" fmla="*/ 28 w 76"/>
              <a:gd name="T81" fmla="*/ 86 h 95"/>
              <a:gd name="T82" fmla="*/ 31 w 76"/>
              <a:gd name="T83" fmla="*/ 45 h 95"/>
              <a:gd name="T84" fmla="*/ 45 w 76"/>
              <a:gd name="T85" fmla="*/ 51 h 95"/>
              <a:gd name="T86" fmla="*/ 31 w 76"/>
              <a:gd name="T87" fmla="*/ 37 h 95"/>
              <a:gd name="T88" fmla="*/ 44 w 76"/>
              <a:gd name="T89" fmla="*/ 33 h 95"/>
              <a:gd name="T90" fmla="*/ 31 w 76"/>
              <a:gd name="T91" fmla="*/ 37 h 95"/>
              <a:gd name="T92" fmla="*/ 29 w 76"/>
              <a:gd name="T93" fmla="*/ 63 h 95"/>
              <a:gd name="T94" fmla="*/ 47 w 76"/>
              <a:gd name="T95" fmla="*/ 6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 h="95">
                <a:moveTo>
                  <a:pt x="27" y="28"/>
                </a:moveTo>
                <a:cubicBezTo>
                  <a:pt x="27" y="28"/>
                  <a:pt x="27" y="28"/>
                  <a:pt x="27" y="28"/>
                </a:cubicBezTo>
                <a:cubicBezTo>
                  <a:pt x="26" y="26"/>
                  <a:pt x="26" y="26"/>
                  <a:pt x="26" y="26"/>
                </a:cubicBezTo>
                <a:cubicBezTo>
                  <a:pt x="26" y="13"/>
                  <a:pt x="26" y="13"/>
                  <a:pt x="26" y="13"/>
                </a:cubicBezTo>
                <a:cubicBezTo>
                  <a:pt x="23" y="13"/>
                  <a:pt x="23" y="13"/>
                  <a:pt x="23" y="13"/>
                </a:cubicBezTo>
                <a:cubicBezTo>
                  <a:pt x="31" y="7"/>
                  <a:pt x="31" y="7"/>
                  <a:pt x="31" y="7"/>
                </a:cubicBezTo>
                <a:cubicBezTo>
                  <a:pt x="38" y="0"/>
                  <a:pt x="38" y="0"/>
                  <a:pt x="38" y="0"/>
                </a:cubicBezTo>
                <a:cubicBezTo>
                  <a:pt x="46" y="7"/>
                  <a:pt x="46" y="7"/>
                  <a:pt x="46" y="7"/>
                </a:cubicBezTo>
                <a:cubicBezTo>
                  <a:pt x="53" y="13"/>
                  <a:pt x="53" y="13"/>
                  <a:pt x="53" y="13"/>
                </a:cubicBezTo>
                <a:cubicBezTo>
                  <a:pt x="50" y="13"/>
                  <a:pt x="50" y="13"/>
                  <a:pt x="50" y="13"/>
                </a:cubicBezTo>
                <a:cubicBezTo>
                  <a:pt x="50" y="26"/>
                  <a:pt x="50" y="26"/>
                  <a:pt x="50" y="26"/>
                </a:cubicBezTo>
                <a:cubicBezTo>
                  <a:pt x="47" y="26"/>
                  <a:pt x="47" y="26"/>
                  <a:pt x="47" y="26"/>
                </a:cubicBezTo>
                <a:cubicBezTo>
                  <a:pt x="47" y="13"/>
                  <a:pt x="47" y="13"/>
                  <a:pt x="47" y="13"/>
                </a:cubicBezTo>
                <a:cubicBezTo>
                  <a:pt x="44" y="13"/>
                  <a:pt x="44" y="13"/>
                  <a:pt x="44" y="13"/>
                </a:cubicBezTo>
                <a:cubicBezTo>
                  <a:pt x="44" y="26"/>
                  <a:pt x="44" y="26"/>
                  <a:pt x="44" y="26"/>
                </a:cubicBezTo>
                <a:cubicBezTo>
                  <a:pt x="50" y="26"/>
                  <a:pt x="50" y="26"/>
                  <a:pt x="50" y="26"/>
                </a:cubicBezTo>
                <a:cubicBezTo>
                  <a:pt x="48" y="28"/>
                  <a:pt x="48" y="28"/>
                  <a:pt x="48" y="28"/>
                </a:cubicBezTo>
                <a:cubicBezTo>
                  <a:pt x="49" y="28"/>
                  <a:pt x="49" y="28"/>
                  <a:pt x="49" y="28"/>
                </a:cubicBezTo>
                <a:cubicBezTo>
                  <a:pt x="53" y="86"/>
                  <a:pt x="53" y="86"/>
                  <a:pt x="53" y="86"/>
                </a:cubicBezTo>
                <a:cubicBezTo>
                  <a:pt x="53" y="86"/>
                  <a:pt x="53" y="86"/>
                  <a:pt x="53" y="86"/>
                </a:cubicBezTo>
                <a:cubicBezTo>
                  <a:pt x="58" y="86"/>
                  <a:pt x="63" y="90"/>
                  <a:pt x="63" y="95"/>
                </a:cubicBezTo>
                <a:cubicBezTo>
                  <a:pt x="14" y="95"/>
                  <a:pt x="14" y="95"/>
                  <a:pt x="14" y="95"/>
                </a:cubicBezTo>
                <a:cubicBezTo>
                  <a:pt x="14" y="90"/>
                  <a:pt x="18" y="86"/>
                  <a:pt x="23" y="86"/>
                </a:cubicBezTo>
                <a:cubicBezTo>
                  <a:pt x="27" y="28"/>
                  <a:pt x="27" y="28"/>
                  <a:pt x="27" y="28"/>
                </a:cubicBezTo>
                <a:close/>
                <a:moveTo>
                  <a:pt x="39" y="26"/>
                </a:moveTo>
                <a:cubicBezTo>
                  <a:pt x="39" y="13"/>
                  <a:pt x="39" y="13"/>
                  <a:pt x="39" y="13"/>
                </a:cubicBezTo>
                <a:cubicBezTo>
                  <a:pt x="38" y="13"/>
                  <a:pt x="38" y="13"/>
                  <a:pt x="38" y="13"/>
                </a:cubicBezTo>
                <a:cubicBezTo>
                  <a:pt x="36" y="13"/>
                  <a:pt x="36" y="13"/>
                  <a:pt x="36" y="13"/>
                </a:cubicBezTo>
                <a:cubicBezTo>
                  <a:pt x="36" y="26"/>
                  <a:pt x="36" y="26"/>
                  <a:pt x="36" y="26"/>
                </a:cubicBezTo>
                <a:cubicBezTo>
                  <a:pt x="39" y="26"/>
                  <a:pt x="39" y="26"/>
                  <a:pt x="39" y="26"/>
                </a:cubicBezTo>
                <a:close/>
                <a:moveTo>
                  <a:pt x="32" y="26"/>
                </a:moveTo>
                <a:cubicBezTo>
                  <a:pt x="32" y="13"/>
                  <a:pt x="32" y="13"/>
                  <a:pt x="32" y="13"/>
                </a:cubicBezTo>
                <a:cubicBezTo>
                  <a:pt x="28" y="13"/>
                  <a:pt x="28" y="13"/>
                  <a:pt x="28" y="13"/>
                </a:cubicBezTo>
                <a:cubicBezTo>
                  <a:pt x="28" y="26"/>
                  <a:pt x="28" y="26"/>
                  <a:pt x="28" y="26"/>
                </a:cubicBezTo>
                <a:cubicBezTo>
                  <a:pt x="32" y="26"/>
                  <a:pt x="32" y="26"/>
                  <a:pt x="32" y="26"/>
                </a:cubicBezTo>
                <a:close/>
                <a:moveTo>
                  <a:pt x="17" y="28"/>
                </a:moveTo>
                <a:cubicBezTo>
                  <a:pt x="18" y="27"/>
                  <a:pt x="18" y="26"/>
                  <a:pt x="18" y="26"/>
                </a:cubicBezTo>
                <a:cubicBezTo>
                  <a:pt x="18" y="25"/>
                  <a:pt x="17" y="24"/>
                  <a:pt x="16" y="25"/>
                </a:cubicBezTo>
                <a:cubicBezTo>
                  <a:pt x="2" y="28"/>
                  <a:pt x="2" y="28"/>
                  <a:pt x="2" y="28"/>
                </a:cubicBezTo>
                <a:cubicBezTo>
                  <a:pt x="1" y="29"/>
                  <a:pt x="1" y="29"/>
                  <a:pt x="1" y="30"/>
                </a:cubicBezTo>
                <a:cubicBezTo>
                  <a:pt x="1" y="31"/>
                  <a:pt x="2" y="31"/>
                  <a:pt x="3" y="31"/>
                </a:cubicBezTo>
                <a:cubicBezTo>
                  <a:pt x="17" y="28"/>
                  <a:pt x="17" y="28"/>
                  <a:pt x="17" y="28"/>
                </a:cubicBezTo>
                <a:close/>
                <a:moveTo>
                  <a:pt x="16" y="22"/>
                </a:moveTo>
                <a:cubicBezTo>
                  <a:pt x="16" y="22"/>
                  <a:pt x="17" y="21"/>
                  <a:pt x="17" y="20"/>
                </a:cubicBezTo>
                <a:cubicBezTo>
                  <a:pt x="17" y="19"/>
                  <a:pt x="16" y="19"/>
                  <a:pt x="16" y="19"/>
                </a:cubicBezTo>
                <a:cubicBezTo>
                  <a:pt x="1" y="19"/>
                  <a:pt x="1" y="19"/>
                  <a:pt x="1" y="19"/>
                </a:cubicBezTo>
                <a:cubicBezTo>
                  <a:pt x="0" y="19"/>
                  <a:pt x="0" y="19"/>
                  <a:pt x="0" y="20"/>
                </a:cubicBezTo>
                <a:cubicBezTo>
                  <a:pt x="0" y="21"/>
                  <a:pt x="0" y="22"/>
                  <a:pt x="1" y="22"/>
                </a:cubicBezTo>
                <a:cubicBezTo>
                  <a:pt x="16" y="22"/>
                  <a:pt x="16" y="22"/>
                  <a:pt x="16" y="22"/>
                </a:cubicBezTo>
                <a:close/>
                <a:moveTo>
                  <a:pt x="16" y="16"/>
                </a:moveTo>
                <a:cubicBezTo>
                  <a:pt x="17" y="16"/>
                  <a:pt x="17" y="16"/>
                  <a:pt x="18" y="15"/>
                </a:cubicBezTo>
                <a:cubicBezTo>
                  <a:pt x="18" y="14"/>
                  <a:pt x="17" y="13"/>
                  <a:pt x="16" y="13"/>
                </a:cubicBezTo>
                <a:cubicBezTo>
                  <a:pt x="3" y="9"/>
                  <a:pt x="3" y="9"/>
                  <a:pt x="3" y="9"/>
                </a:cubicBezTo>
                <a:cubicBezTo>
                  <a:pt x="2" y="9"/>
                  <a:pt x="1" y="9"/>
                  <a:pt x="1" y="10"/>
                </a:cubicBezTo>
                <a:cubicBezTo>
                  <a:pt x="1" y="11"/>
                  <a:pt x="1" y="12"/>
                  <a:pt x="2" y="12"/>
                </a:cubicBezTo>
                <a:cubicBezTo>
                  <a:pt x="16" y="16"/>
                  <a:pt x="16" y="16"/>
                  <a:pt x="16" y="16"/>
                </a:cubicBezTo>
                <a:close/>
                <a:moveTo>
                  <a:pt x="59" y="28"/>
                </a:moveTo>
                <a:cubicBezTo>
                  <a:pt x="73" y="31"/>
                  <a:pt x="73" y="31"/>
                  <a:pt x="73" y="31"/>
                </a:cubicBezTo>
                <a:cubicBezTo>
                  <a:pt x="74" y="31"/>
                  <a:pt x="75" y="31"/>
                  <a:pt x="75" y="30"/>
                </a:cubicBezTo>
                <a:cubicBezTo>
                  <a:pt x="75" y="29"/>
                  <a:pt x="75" y="29"/>
                  <a:pt x="74" y="28"/>
                </a:cubicBezTo>
                <a:cubicBezTo>
                  <a:pt x="60" y="25"/>
                  <a:pt x="60" y="25"/>
                  <a:pt x="60" y="25"/>
                </a:cubicBezTo>
                <a:cubicBezTo>
                  <a:pt x="59" y="24"/>
                  <a:pt x="58" y="25"/>
                  <a:pt x="58" y="26"/>
                </a:cubicBezTo>
                <a:cubicBezTo>
                  <a:pt x="58" y="26"/>
                  <a:pt x="58" y="27"/>
                  <a:pt x="59" y="28"/>
                </a:cubicBezTo>
                <a:close/>
                <a:moveTo>
                  <a:pt x="60" y="22"/>
                </a:moveTo>
                <a:cubicBezTo>
                  <a:pt x="75" y="22"/>
                  <a:pt x="75" y="22"/>
                  <a:pt x="75" y="22"/>
                </a:cubicBezTo>
                <a:cubicBezTo>
                  <a:pt x="76" y="22"/>
                  <a:pt x="76" y="21"/>
                  <a:pt x="76" y="20"/>
                </a:cubicBezTo>
                <a:cubicBezTo>
                  <a:pt x="76" y="19"/>
                  <a:pt x="76" y="19"/>
                  <a:pt x="75" y="19"/>
                </a:cubicBezTo>
                <a:cubicBezTo>
                  <a:pt x="60" y="19"/>
                  <a:pt x="60" y="19"/>
                  <a:pt x="60" y="19"/>
                </a:cubicBezTo>
                <a:cubicBezTo>
                  <a:pt x="60" y="19"/>
                  <a:pt x="59" y="19"/>
                  <a:pt x="59" y="20"/>
                </a:cubicBezTo>
                <a:cubicBezTo>
                  <a:pt x="59" y="21"/>
                  <a:pt x="60" y="22"/>
                  <a:pt x="60" y="22"/>
                </a:cubicBezTo>
                <a:close/>
                <a:moveTo>
                  <a:pt x="60" y="16"/>
                </a:moveTo>
                <a:cubicBezTo>
                  <a:pt x="74" y="12"/>
                  <a:pt x="74" y="12"/>
                  <a:pt x="74" y="12"/>
                </a:cubicBezTo>
                <a:cubicBezTo>
                  <a:pt x="75" y="12"/>
                  <a:pt x="75" y="11"/>
                  <a:pt x="75" y="10"/>
                </a:cubicBezTo>
                <a:cubicBezTo>
                  <a:pt x="75" y="9"/>
                  <a:pt x="74" y="9"/>
                  <a:pt x="73" y="9"/>
                </a:cubicBezTo>
                <a:cubicBezTo>
                  <a:pt x="59" y="13"/>
                  <a:pt x="59" y="13"/>
                  <a:pt x="59" y="13"/>
                </a:cubicBezTo>
                <a:cubicBezTo>
                  <a:pt x="59" y="13"/>
                  <a:pt x="58" y="14"/>
                  <a:pt x="58" y="15"/>
                </a:cubicBezTo>
                <a:cubicBezTo>
                  <a:pt x="59" y="16"/>
                  <a:pt x="59" y="16"/>
                  <a:pt x="60" y="16"/>
                </a:cubicBezTo>
                <a:close/>
                <a:moveTo>
                  <a:pt x="28" y="86"/>
                </a:moveTo>
                <a:cubicBezTo>
                  <a:pt x="48" y="86"/>
                  <a:pt x="48" y="86"/>
                  <a:pt x="48" y="86"/>
                </a:cubicBezTo>
                <a:cubicBezTo>
                  <a:pt x="47" y="76"/>
                  <a:pt x="47" y="76"/>
                  <a:pt x="47" y="76"/>
                </a:cubicBezTo>
                <a:cubicBezTo>
                  <a:pt x="28" y="80"/>
                  <a:pt x="28" y="80"/>
                  <a:pt x="28" y="80"/>
                </a:cubicBezTo>
                <a:cubicBezTo>
                  <a:pt x="28" y="86"/>
                  <a:pt x="28" y="86"/>
                  <a:pt x="28" y="86"/>
                </a:cubicBezTo>
                <a:close/>
                <a:moveTo>
                  <a:pt x="45" y="42"/>
                </a:moveTo>
                <a:cubicBezTo>
                  <a:pt x="31" y="45"/>
                  <a:pt x="31" y="45"/>
                  <a:pt x="31" y="45"/>
                </a:cubicBezTo>
                <a:cubicBezTo>
                  <a:pt x="30" y="55"/>
                  <a:pt x="30" y="55"/>
                  <a:pt x="30" y="55"/>
                </a:cubicBezTo>
                <a:cubicBezTo>
                  <a:pt x="45" y="51"/>
                  <a:pt x="45" y="51"/>
                  <a:pt x="45" y="51"/>
                </a:cubicBezTo>
                <a:cubicBezTo>
                  <a:pt x="45" y="42"/>
                  <a:pt x="45" y="42"/>
                  <a:pt x="45" y="42"/>
                </a:cubicBezTo>
                <a:close/>
                <a:moveTo>
                  <a:pt x="31" y="37"/>
                </a:moveTo>
                <a:cubicBezTo>
                  <a:pt x="44" y="34"/>
                  <a:pt x="44" y="34"/>
                  <a:pt x="44" y="34"/>
                </a:cubicBezTo>
                <a:cubicBezTo>
                  <a:pt x="44" y="33"/>
                  <a:pt x="44" y="33"/>
                  <a:pt x="44" y="33"/>
                </a:cubicBezTo>
                <a:cubicBezTo>
                  <a:pt x="32" y="33"/>
                  <a:pt x="32" y="33"/>
                  <a:pt x="32" y="33"/>
                </a:cubicBezTo>
                <a:cubicBezTo>
                  <a:pt x="31" y="37"/>
                  <a:pt x="31" y="37"/>
                  <a:pt x="31" y="37"/>
                </a:cubicBezTo>
                <a:close/>
                <a:moveTo>
                  <a:pt x="46" y="59"/>
                </a:moveTo>
                <a:cubicBezTo>
                  <a:pt x="29" y="63"/>
                  <a:pt x="29" y="63"/>
                  <a:pt x="29" y="63"/>
                </a:cubicBezTo>
                <a:cubicBezTo>
                  <a:pt x="29" y="72"/>
                  <a:pt x="29" y="72"/>
                  <a:pt x="29" y="72"/>
                </a:cubicBezTo>
                <a:cubicBezTo>
                  <a:pt x="47" y="68"/>
                  <a:pt x="47" y="68"/>
                  <a:pt x="47" y="68"/>
                </a:cubicBezTo>
                <a:lnTo>
                  <a:pt x="46" y="59"/>
                </a:ln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Freeform 51">
            <a:extLst>
              <a:ext uri="{FF2B5EF4-FFF2-40B4-BE49-F238E27FC236}">
                <a16:creationId xmlns:a16="http://schemas.microsoft.com/office/drawing/2014/main" id="{806595ED-8ED4-4561-9BAD-223DC66D1249}"/>
              </a:ext>
            </a:extLst>
          </p:cNvPr>
          <p:cNvSpPr>
            <a:spLocks noEditPoints="1"/>
          </p:cNvSpPr>
          <p:nvPr/>
        </p:nvSpPr>
        <p:spPr bwMode="auto">
          <a:xfrm>
            <a:off x="4819136" y="4658002"/>
            <a:ext cx="874800" cy="838800"/>
          </a:xfrm>
          <a:custGeom>
            <a:avLst/>
            <a:gdLst>
              <a:gd name="T0" fmla="*/ 0 w 74"/>
              <a:gd name="T1" fmla="*/ 14 h 91"/>
              <a:gd name="T2" fmla="*/ 10 w 74"/>
              <a:gd name="T3" fmla="*/ 14 h 91"/>
              <a:gd name="T4" fmla="*/ 10 w 74"/>
              <a:gd name="T5" fmla="*/ 91 h 91"/>
              <a:gd name="T6" fmla="*/ 0 w 74"/>
              <a:gd name="T7" fmla="*/ 91 h 91"/>
              <a:gd name="T8" fmla="*/ 0 w 74"/>
              <a:gd name="T9" fmla="*/ 14 h 91"/>
              <a:gd name="T10" fmla="*/ 15 w 74"/>
              <a:gd name="T11" fmla="*/ 15 h 91"/>
              <a:gd name="T12" fmla="*/ 74 w 74"/>
              <a:gd name="T13" fmla="*/ 15 h 91"/>
              <a:gd name="T14" fmla="*/ 74 w 74"/>
              <a:gd name="T15" fmla="*/ 52 h 91"/>
              <a:gd name="T16" fmla="*/ 15 w 74"/>
              <a:gd name="T17" fmla="*/ 52 h 91"/>
              <a:gd name="T18" fmla="*/ 15 w 74"/>
              <a:gd name="T19" fmla="*/ 1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91">
                <a:moveTo>
                  <a:pt x="0" y="14"/>
                </a:moveTo>
                <a:cubicBezTo>
                  <a:pt x="10" y="14"/>
                  <a:pt x="10" y="14"/>
                  <a:pt x="10" y="14"/>
                </a:cubicBezTo>
                <a:cubicBezTo>
                  <a:pt x="10" y="91"/>
                  <a:pt x="10" y="91"/>
                  <a:pt x="10" y="91"/>
                </a:cubicBezTo>
                <a:cubicBezTo>
                  <a:pt x="0" y="91"/>
                  <a:pt x="0" y="91"/>
                  <a:pt x="0" y="91"/>
                </a:cubicBezTo>
                <a:cubicBezTo>
                  <a:pt x="0" y="14"/>
                  <a:pt x="0" y="14"/>
                  <a:pt x="0" y="14"/>
                </a:cubicBezTo>
                <a:close/>
                <a:moveTo>
                  <a:pt x="15" y="15"/>
                </a:moveTo>
                <a:cubicBezTo>
                  <a:pt x="33" y="0"/>
                  <a:pt x="51" y="19"/>
                  <a:pt x="74" y="15"/>
                </a:cubicBezTo>
                <a:cubicBezTo>
                  <a:pt x="74" y="27"/>
                  <a:pt x="74" y="40"/>
                  <a:pt x="74" y="52"/>
                </a:cubicBezTo>
                <a:cubicBezTo>
                  <a:pt x="48" y="55"/>
                  <a:pt x="34" y="41"/>
                  <a:pt x="15" y="52"/>
                </a:cubicBezTo>
                <a:cubicBezTo>
                  <a:pt x="15" y="40"/>
                  <a:pt x="15" y="27"/>
                  <a:pt x="15" y="15"/>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69111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3C6A1EAF-EE38-438C-926C-2342C0FFC0FE}"/>
              </a:ext>
            </a:extLst>
          </p:cNvPr>
          <p:cNvSpPr/>
          <p:nvPr/>
        </p:nvSpPr>
        <p:spPr>
          <a:xfrm>
            <a:off x="8848725" y="0"/>
            <a:ext cx="3343275" cy="80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36A2236D-E693-4078-A3F6-FF6B5D54C706}"/>
              </a:ext>
            </a:extLst>
          </p:cNvPr>
          <p:cNvSpPr txBox="1"/>
          <p:nvPr/>
        </p:nvSpPr>
        <p:spPr>
          <a:xfrm>
            <a:off x="1209040" y="1747520"/>
            <a:ext cx="4053840" cy="3293209"/>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第一部分：入门小白</a:t>
            </a:r>
            <a:endParaRPr lang="en-US" altLang="zh-CN" sz="2800" b="1" dirty="0">
              <a:latin typeface="微软雅黑" panose="020B0503020204020204" pitchFamily="34" charset="-122"/>
              <a:ea typeface="微软雅黑" panose="020B0503020204020204" pitchFamily="34" charset="-122"/>
            </a:endParaRPr>
          </a:p>
          <a:p>
            <a:endParaRPr lang="en-US" altLang="zh-CN" sz="2800" b="1" dirty="0">
              <a:latin typeface="微软雅黑" panose="020B0503020204020204" pitchFamily="34" charset="-122"/>
              <a:ea typeface="微软雅黑" panose="020B0503020204020204" pitchFamily="34" charset="-122"/>
            </a:endParaRPr>
          </a:p>
          <a:p>
            <a:r>
              <a:rPr lang="zh-CN" altLang="en-US" sz="2800" b="1"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工作岗位</a:t>
            </a:r>
            <a:endParaRPr lang="en-US" altLang="zh-CN"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学习规划</a:t>
            </a:r>
            <a:endParaRPr lang="en-US" altLang="zh-CN"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技能要求</a:t>
            </a:r>
            <a:endParaRPr lang="en-US" altLang="zh-CN" sz="2400" dirty="0">
              <a:latin typeface="微软雅黑" panose="020B0503020204020204" pitchFamily="34" charset="-122"/>
              <a:ea typeface="微软雅黑" panose="020B0503020204020204" pitchFamily="34" charset="-122"/>
            </a:endParaRPr>
          </a:p>
          <a:p>
            <a:endParaRPr lang="zh-CN" altLang="en-US" sz="2800" dirty="0">
              <a:latin typeface="微软雅黑" panose="020B0503020204020204" pitchFamily="34" charset="-122"/>
              <a:ea typeface="微软雅黑" panose="020B0503020204020204" pitchFamily="34" charset="-122"/>
            </a:endParaRPr>
          </a:p>
        </p:txBody>
      </p:sp>
      <p:cxnSp>
        <p:nvCxnSpPr>
          <p:cNvPr id="6" name="直接连接符 5">
            <a:extLst>
              <a:ext uri="{FF2B5EF4-FFF2-40B4-BE49-F238E27FC236}">
                <a16:creationId xmlns:a16="http://schemas.microsoft.com/office/drawing/2014/main" id="{F11E0453-AD8F-4F97-AB05-615266986649}"/>
              </a:ext>
            </a:extLst>
          </p:cNvPr>
          <p:cNvCxnSpPr/>
          <p:nvPr/>
        </p:nvCxnSpPr>
        <p:spPr>
          <a:xfrm>
            <a:off x="1209040" y="2419697"/>
            <a:ext cx="345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04C10390-11FE-4F1B-B3FA-7B2C002939D2}"/>
              </a:ext>
            </a:extLst>
          </p:cNvPr>
          <p:cNvCxnSpPr>
            <a:cxnSpLocks/>
          </p:cNvCxnSpPr>
          <p:nvPr/>
        </p:nvCxnSpPr>
        <p:spPr>
          <a:xfrm>
            <a:off x="1209040" y="292608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13584844-9E68-40B2-BA50-088EDBFEB74E}"/>
              </a:ext>
            </a:extLst>
          </p:cNvPr>
          <p:cNvCxnSpPr>
            <a:cxnSpLocks/>
          </p:cNvCxnSpPr>
          <p:nvPr/>
        </p:nvCxnSpPr>
        <p:spPr>
          <a:xfrm>
            <a:off x="1209040" y="365252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017DBCA4-CB83-4601-A760-22D3C34F1139}"/>
              </a:ext>
            </a:extLst>
          </p:cNvPr>
          <p:cNvCxnSpPr>
            <a:cxnSpLocks/>
          </p:cNvCxnSpPr>
          <p:nvPr/>
        </p:nvCxnSpPr>
        <p:spPr>
          <a:xfrm>
            <a:off x="1209040" y="438404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284">
            <a:extLst>
              <a:ext uri="{FF2B5EF4-FFF2-40B4-BE49-F238E27FC236}">
                <a16:creationId xmlns:a16="http://schemas.microsoft.com/office/drawing/2014/main" id="{CF3CDAD0-C498-4B97-BC01-D196F07DFC7F}"/>
              </a:ext>
            </a:extLst>
          </p:cNvPr>
          <p:cNvSpPr/>
          <p:nvPr/>
        </p:nvSpPr>
        <p:spPr bwMode="auto">
          <a:xfrm>
            <a:off x="6714058" y="1187871"/>
            <a:ext cx="3667621" cy="3506993"/>
          </a:xfrm>
          <a:custGeom>
            <a:avLst/>
            <a:gdLst>
              <a:gd name="T0" fmla="*/ 174 w 174"/>
              <a:gd name="T1" fmla="*/ 139 h 166"/>
              <a:gd name="T2" fmla="*/ 153 w 174"/>
              <a:gd name="T3" fmla="*/ 126 h 166"/>
              <a:gd name="T4" fmla="*/ 126 w 174"/>
              <a:gd name="T5" fmla="*/ 115 h 166"/>
              <a:gd name="T6" fmla="*/ 118 w 174"/>
              <a:gd name="T7" fmla="*/ 112 h 166"/>
              <a:gd name="T8" fmla="*/ 111 w 174"/>
              <a:gd name="T9" fmla="*/ 100 h 166"/>
              <a:gd name="T10" fmla="*/ 106 w 174"/>
              <a:gd name="T11" fmla="*/ 100 h 166"/>
              <a:gd name="T12" fmla="*/ 111 w 174"/>
              <a:gd name="T13" fmla="*/ 90 h 166"/>
              <a:gd name="T14" fmla="*/ 113 w 174"/>
              <a:gd name="T15" fmla="*/ 79 h 166"/>
              <a:gd name="T16" fmla="*/ 118 w 174"/>
              <a:gd name="T17" fmla="*/ 74 h 166"/>
              <a:gd name="T18" fmla="*/ 121 w 174"/>
              <a:gd name="T19" fmla="*/ 67 h 166"/>
              <a:gd name="T20" fmla="*/ 120 w 174"/>
              <a:gd name="T21" fmla="*/ 54 h 166"/>
              <a:gd name="T22" fmla="*/ 118 w 174"/>
              <a:gd name="T23" fmla="*/ 49 h 166"/>
              <a:gd name="T24" fmla="*/ 119 w 174"/>
              <a:gd name="T25" fmla="*/ 32 h 166"/>
              <a:gd name="T26" fmla="*/ 118 w 174"/>
              <a:gd name="T27" fmla="*/ 20 h 166"/>
              <a:gd name="T28" fmla="*/ 113 w 174"/>
              <a:gd name="T29" fmla="*/ 13 h 166"/>
              <a:gd name="T30" fmla="*/ 108 w 174"/>
              <a:gd name="T31" fmla="*/ 12 h 166"/>
              <a:gd name="T32" fmla="*/ 104 w 174"/>
              <a:gd name="T33" fmla="*/ 9 h 166"/>
              <a:gd name="T34" fmla="*/ 67 w 174"/>
              <a:gd name="T35" fmla="*/ 9 h 166"/>
              <a:gd name="T36" fmla="*/ 54 w 174"/>
              <a:gd name="T37" fmla="*/ 48 h 166"/>
              <a:gd name="T38" fmla="*/ 52 w 174"/>
              <a:gd name="T39" fmla="*/ 57 h 166"/>
              <a:gd name="T40" fmla="*/ 57 w 174"/>
              <a:gd name="T41" fmla="*/ 76 h 166"/>
              <a:gd name="T42" fmla="*/ 60 w 174"/>
              <a:gd name="T43" fmla="*/ 77 h 166"/>
              <a:gd name="T44" fmla="*/ 62 w 174"/>
              <a:gd name="T45" fmla="*/ 91 h 166"/>
              <a:gd name="T46" fmla="*/ 67 w 174"/>
              <a:gd name="T47" fmla="*/ 99 h 166"/>
              <a:gd name="T48" fmla="*/ 63 w 174"/>
              <a:gd name="T49" fmla="*/ 100 h 166"/>
              <a:gd name="T50" fmla="*/ 56 w 174"/>
              <a:gd name="T51" fmla="*/ 112 h 166"/>
              <a:gd name="T52" fmla="*/ 48 w 174"/>
              <a:gd name="T53" fmla="*/ 115 h 166"/>
              <a:gd name="T54" fmla="*/ 21 w 174"/>
              <a:gd name="T55" fmla="*/ 126 h 166"/>
              <a:gd name="T56" fmla="*/ 0 w 174"/>
              <a:gd name="T57" fmla="*/ 139 h 166"/>
              <a:gd name="T58" fmla="*/ 0 w 174"/>
              <a:gd name="T59" fmla="*/ 166 h 166"/>
              <a:gd name="T60" fmla="*/ 76 w 174"/>
              <a:gd name="T61" fmla="*/ 166 h 166"/>
              <a:gd name="T62" fmla="*/ 82 w 174"/>
              <a:gd name="T63" fmla="*/ 127 h 166"/>
              <a:gd name="T64" fmla="*/ 77 w 174"/>
              <a:gd name="T65" fmla="*/ 117 h 166"/>
              <a:gd name="T66" fmla="*/ 88 w 174"/>
              <a:gd name="T67" fmla="*/ 112 h 166"/>
              <a:gd name="T68" fmla="*/ 97 w 174"/>
              <a:gd name="T69" fmla="*/ 117 h 166"/>
              <a:gd name="T70" fmla="*/ 92 w 174"/>
              <a:gd name="T71" fmla="*/ 128 h 166"/>
              <a:gd name="T72" fmla="*/ 101 w 174"/>
              <a:gd name="T73" fmla="*/ 166 h 166"/>
              <a:gd name="T74" fmla="*/ 174 w 174"/>
              <a:gd name="T75" fmla="*/ 166 h 166"/>
              <a:gd name="T76" fmla="*/ 174 w 174"/>
              <a:gd name="T77"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 h="166">
                <a:moveTo>
                  <a:pt x="174" y="139"/>
                </a:moveTo>
                <a:cubicBezTo>
                  <a:pt x="171" y="131"/>
                  <a:pt x="161" y="129"/>
                  <a:pt x="153" y="126"/>
                </a:cubicBezTo>
                <a:cubicBezTo>
                  <a:pt x="144" y="122"/>
                  <a:pt x="135" y="118"/>
                  <a:pt x="126" y="115"/>
                </a:cubicBezTo>
                <a:cubicBezTo>
                  <a:pt x="123" y="114"/>
                  <a:pt x="121" y="113"/>
                  <a:pt x="118" y="112"/>
                </a:cubicBezTo>
                <a:cubicBezTo>
                  <a:pt x="115" y="110"/>
                  <a:pt x="113" y="104"/>
                  <a:pt x="111" y="100"/>
                </a:cubicBezTo>
                <a:cubicBezTo>
                  <a:pt x="109" y="100"/>
                  <a:pt x="108" y="100"/>
                  <a:pt x="106" y="100"/>
                </a:cubicBezTo>
                <a:cubicBezTo>
                  <a:pt x="106" y="94"/>
                  <a:pt x="110" y="94"/>
                  <a:pt x="111" y="90"/>
                </a:cubicBezTo>
                <a:cubicBezTo>
                  <a:pt x="112" y="86"/>
                  <a:pt x="111" y="82"/>
                  <a:pt x="113" y="79"/>
                </a:cubicBezTo>
                <a:cubicBezTo>
                  <a:pt x="114" y="76"/>
                  <a:pt x="117" y="76"/>
                  <a:pt x="118" y="74"/>
                </a:cubicBezTo>
                <a:cubicBezTo>
                  <a:pt x="120" y="73"/>
                  <a:pt x="120" y="69"/>
                  <a:pt x="121" y="67"/>
                </a:cubicBezTo>
                <a:cubicBezTo>
                  <a:pt x="122" y="63"/>
                  <a:pt x="122" y="58"/>
                  <a:pt x="120" y="54"/>
                </a:cubicBezTo>
                <a:cubicBezTo>
                  <a:pt x="119" y="52"/>
                  <a:pt x="119" y="51"/>
                  <a:pt x="118" y="49"/>
                </a:cubicBezTo>
                <a:cubicBezTo>
                  <a:pt x="118" y="45"/>
                  <a:pt x="119" y="35"/>
                  <a:pt x="119" y="32"/>
                </a:cubicBezTo>
                <a:cubicBezTo>
                  <a:pt x="119" y="26"/>
                  <a:pt x="119" y="26"/>
                  <a:pt x="118" y="20"/>
                </a:cubicBezTo>
                <a:cubicBezTo>
                  <a:pt x="118" y="20"/>
                  <a:pt x="116" y="14"/>
                  <a:pt x="113" y="13"/>
                </a:cubicBezTo>
                <a:cubicBezTo>
                  <a:pt x="108" y="12"/>
                  <a:pt x="108" y="12"/>
                  <a:pt x="108" y="12"/>
                </a:cubicBezTo>
                <a:cubicBezTo>
                  <a:pt x="104" y="9"/>
                  <a:pt x="104" y="9"/>
                  <a:pt x="104" y="9"/>
                </a:cubicBezTo>
                <a:cubicBezTo>
                  <a:pt x="90" y="0"/>
                  <a:pt x="75" y="6"/>
                  <a:pt x="67" y="9"/>
                </a:cubicBezTo>
                <a:cubicBezTo>
                  <a:pt x="56" y="13"/>
                  <a:pt x="49" y="24"/>
                  <a:pt x="54" y="48"/>
                </a:cubicBezTo>
                <a:cubicBezTo>
                  <a:pt x="55" y="52"/>
                  <a:pt x="51" y="54"/>
                  <a:pt x="52" y="57"/>
                </a:cubicBezTo>
                <a:cubicBezTo>
                  <a:pt x="52" y="61"/>
                  <a:pt x="52" y="73"/>
                  <a:pt x="57" y="76"/>
                </a:cubicBezTo>
                <a:cubicBezTo>
                  <a:pt x="57" y="76"/>
                  <a:pt x="61" y="77"/>
                  <a:pt x="60" y="77"/>
                </a:cubicBezTo>
                <a:cubicBezTo>
                  <a:pt x="61" y="82"/>
                  <a:pt x="61" y="87"/>
                  <a:pt x="62" y="91"/>
                </a:cubicBezTo>
                <a:cubicBezTo>
                  <a:pt x="63" y="94"/>
                  <a:pt x="66" y="95"/>
                  <a:pt x="67" y="99"/>
                </a:cubicBezTo>
                <a:cubicBezTo>
                  <a:pt x="63" y="100"/>
                  <a:pt x="63" y="100"/>
                  <a:pt x="63" y="100"/>
                </a:cubicBezTo>
                <a:cubicBezTo>
                  <a:pt x="61" y="104"/>
                  <a:pt x="59" y="110"/>
                  <a:pt x="56" y="112"/>
                </a:cubicBezTo>
                <a:cubicBezTo>
                  <a:pt x="53" y="113"/>
                  <a:pt x="51" y="114"/>
                  <a:pt x="48" y="115"/>
                </a:cubicBezTo>
                <a:cubicBezTo>
                  <a:pt x="39" y="118"/>
                  <a:pt x="30" y="122"/>
                  <a:pt x="21" y="126"/>
                </a:cubicBezTo>
                <a:cubicBezTo>
                  <a:pt x="13" y="129"/>
                  <a:pt x="3" y="131"/>
                  <a:pt x="0" y="139"/>
                </a:cubicBezTo>
                <a:cubicBezTo>
                  <a:pt x="0" y="145"/>
                  <a:pt x="0" y="158"/>
                  <a:pt x="0" y="166"/>
                </a:cubicBezTo>
                <a:cubicBezTo>
                  <a:pt x="76" y="166"/>
                  <a:pt x="76" y="166"/>
                  <a:pt x="76" y="166"/>
                </a:cubicBezTo>
                <a:cubicBezTo>
                  <a:pt x="82" y="127"/>
                  <a:pt x="82" y="127"/>
                  <a:pt x="82" y="127"/>
                </a:cubicBezTo>
                <a:cubicBezTo>
                  <a:pt x="77" y="117"/>
                  <a:pt x="77" y="117"/>
                  <a:pt x="77" y="117"/>
                </a:cubicBezTo>
                <a:cubicBezTo>
                  <a:pt x="88" y="112"/>
                  <a:pt x="88" y="112"/>
                  <a:pt x="88" y="112"/>
                </a:cubicBezTo>
                <a:cubicBezTo>
                  <a:pt x="97" y="117"/>
                  <a:pt x="97" y="117"/>
                  <a:pt x="97" y="117"/>
                </a:cubicBezTo>
                <a:cubicBezTo>
                  <a:pt x="92" y="128"/>
                  <a:pt x="92" y="128"/>
                  <a:pt x="92" y="128"/>
                </a:cubicBezTo>
                <a:cubicBezTo>
                  <a:pt x="101" y="166"/>
                  <a:pt x="101" y="166"/>
                  <a:pt x="101" y="166"/>
                </a:cubicBezTo>
                <a:cubicBezTo>
                  <a:pt x="174" y="166"/>
                  <a:pt x="174" y="166"/>
                  <a:pt x="174" y="166"/>
                </a:cubicBezTo>
                <a:cubicBezTo>
                  <a:pt x="174" y="158"/>
                  <a:pt x="174" y="145"/>
                  <a:pt x="174" y="13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305552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a:extLst>
              <a:ext uri="{FF2B5EF4-FFF2-40B4-BE49-F238E27FC236}">
                <a16:creationId xmlns:a16="http://schemas.microsoft.com/office/drawing/2014/main" id="{6C4FC1EE-B958-4976-9B4C-4A773126BA32}"/>
              </a:ext>
            </a:extLst>
          </p:cNvPr>
          <p:cNvSpPr/>
          <p:nvPr/>
        </p:nvSpPr>
        <p:spPr>
          <a:xfrm>
            <a:off x="8229600" y="2151666"/>
            <a:ext cx="2550160" cy="3497294"/>
          </a:xfrm>
          <a:prstGeom prst="roundRect">
            <a:avLst/>
          </a:prstGeom>
          <a:ln w="254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、熟悉低压元器件的工作原理及基本接线。</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、会使用电工工具、仪表的使用。</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、可以简单识图</a:t>
            </a:r>
          </a:p>
        </p:txBody>
      </p:sp>
      <p:sp>
        <p:nvSpPr>
          <p:cNvPr id="10" name="矩形: 圆角 9">
            <a:extLst>
              <a:ext uri="{FF2B5EF4-FFF2-40B4-BE49-F238E27FC236}">
                <a16:creationId xmlns:a16="http://schemas.microsoft.com/office/drawing/2014/main" id="{BA371103-E722-4366-BCB0-FED88B039578}"/>
              </a:ext>
            </a:extLst>
          </p:cNvPr>
          <p:cNvSpPr/>
          <p:nvPr/>
        </p:nvSpPr>
        <p:spPr>
          <a:xfrm>
            <a:off x="4622800" y="2147711"/>
            <a:ext cx="2550160" cy="3497294"/>
          </a:xfrm>
          <a:prstGeom prst="roundRect">
            <a:avLst/>
          </a:prstGeom>
          <a:ln w="254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lang="zh-CN" altLang="en-US" dirty="0">
                <a:latin typeface="微软雅黑" panose="020B0503020204020204" pitchFamily="34" charset="-122"/>
                <a:ea typeface="微软雅黑" panose="020B0503020204020204" pitchFamily="34" charset="-122"/>
              </a:rPr>
              <a:t>水电安装电工</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维修电工学徒</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中专院校电工学生</a:t>
            </a:r>
            <a:endParaRPr lang="en-US" altLang="zh-CN" dirty="0">
              <a:latin typeface="微软雅黑" panose="020B0503020204020204" pitchFamily="34" charset="-122"/>
              <a:ea typeface="微软雅黑" panose="020B0503020204020204" pitchFamily="34" charset="-122"/>
            </a:endParaRPr>
          </a:p>
        </p:txBody>
      </p:sp>
      <p:sp>
        <p:nvSpPr>
          <p:cNvPr id="9" name="矩形: 圆角 8">
            <a:extLst>
              <a:ext uri="{FF2B5EF4-FFF2-40B4-BE49-F238E27FC236}">
                <a16:creationId xmlns:a16="http://schemas.microsoft.com/office/drawing/2014/main" id="{F4C4DD5B-D4D9-4D76-A6CC-413C0380B4C4}"/>
              </a:ext>
            </a:extLst>
          </p:cNvPr>
          <p:cNvSpPr/>
          <p:nvPr/>
        </p:nvSpPr>
        <p:spPr>
          <a:xfrm>
            <a:off x="1082040" y="2147711"/>
            <a:ext cx="2377440" cy="3493339"/>
          </a:xfrm>
          <a:prstGeom prst="roundRect">
            <a:avLst/>
          </a:prstGeom>
          <a:ln w="254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lang="zh-CN" altLang="en-US" dirty="0">
                <a:latin typeface="微软雅黑" panose="020B0503020204020204" pitchFamily="34" charset="-122"/>
                <a:ea typeface="微软雅黑" panose="020B0503020204020204" pitchFamily="34" charset="-122"/>
              </a:rPr>
              <a:t>农村电工</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建筑、水电工</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设备检修电工</a:t>
            </a:r>
          </a:p>
        </p:txBody>
      </p:sp>
      <p:sp>
        <p:nvSpPr>
          <p:cNvPr id="4" name="矩形 3">
            <a:extLst>
              <a:ext uri="{FF2B5EF4-FFF2-40B4-BE49-F238E27FC236}">
                <a16:creationId xmlns:a16="http://schemas.microsoft.com/office/drawing/2014/main" id="{5E47EAD7-A4D0-4317-9E67-7BB65E008E4B}"/>
              </a:ext>
            </a:extLst>
          </p:cNvPr>
          <p:cNvSpPr/>
          <p:nvPr/>
        </p:nvSpPr>
        <p:spPr>
          <a:xfrm>
            <a:off x="0" y="640080"/>
            <a:ext cx="873760" cy="3759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EFED075C-7A47-4150-A708-79EFE629CFA4}"/>
              </a:ext>
            </a:extLst>
          </p:cNvPr>
          <p:cNvSpPr txBox="1"/>
          <p:nvPr/>
        </p:nvSpPr>
        <p:spPr>
          <a:xfrm>
            <a:off x="873760" y="535652"/>
            <a:ext cx="2042160" cy="584775"/>
          </a:xfrm>
          <a:prstGeom prst="rect">
            <a:avLst/>
          </a:prstGeom>
          <a:noFill/>
        </p:spPr>
        <p:txBody>
          <a:bodyPr wrap="square" rtlCol="0">
            <a:spAutoFit/>
          </a:bodyPr>
          <a:lstStyle/>
          <a:p>
            <a:pPr algn="ctr"/>
            <a:r>
              <a:rPr lang="zh-CN" altLang="en-US" sz="3200" b="1" dirty="0">
                <a:latin typeface="微软雅黑" panose="020B0503020204020204" pitchFamily="34" charset="-122"/>
                <a:ea typeface="微软雅黑" panose="020B0503020204020204" pitchFamily="34" charset="-122"/>
              </a:rPr>
              <a:t>电工入门</a:t>
            </a:r>
          </a:p>
        </p:txBody>
      </p:sp>
      <p:sp>
        <p:nvSpPr>
          <p:cNvPr id="6" name="椭圆 5">
            <a:extLst>
              <a:ext uri="{FF2B5EF4-FFF2-40B4-BE49-F238E27FC236}">
                <a16:creationId xmlns:a16="http://schemas.microsoft.com/office/drawing/2014/main" id="{E440B2C3-FE4C-4498-BFB6-0756DC4CBF8E}"/>
              </a:ext>
            </a:extLst>
          </p:cNvPr>
          <p:cNvSpPr/>
          <p:nvPr/>
        </p:nvSpPr>
        <p:spPr>
          <a:xfrm>
            <a:off x="1249680" y="1859280"/>
            <a:ext cx="2042160" cy="58477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职业工种</a:t>
            </a:r>
          </a:p>
        </p:txBody>
      </p:sp>
      <p:sp>
        <p:nvSpPr>
          <p:cNvPr id="7" name="椭圆 6">
            <a:extLst>
              <a:ext uri="{FF2B5EF4-FFF2-40B4-BE49-F238E27FC236}">
                <a16:creationId xmlns:a16="http://schemas.microsoft.com/office/drawing/2014/main" id="{F37A2B95-A7F6-4989-A287-804B767174FB}"/>
              </a:ext>
            </a:extLst>
          </p:cNvPr>
          <p:cNvSpPr/>
          <p:nvPr/>
        </p:nvSpPr>
        <p:spPr>
          <a:xfrm>
            <a:off x="4876800" y="1859279"/>
            <a:ext cx="2042160" cy="58477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工作岗位</a:t>
            </a:r>
          </a:p>
        </p:txBody>
      </p:sp>
      <p:sp>
        <p:nvSpPr>
          <p:cNvPr id="8" name="椭圆 7">
            <a:extLst>
              <a:ext uri="{FF2B5EF4-FFF2-40B4-BE49-F238E27FC236}">
                <a16:creationId xmlns:a16="http://schemas.microsoft.com/office/drawing/2014/main" id="{6646C3F9-56A5-402D-BE83-291B6C7B5A8F}"/>
              </a:ext>
            </a:extLst>
          </p:cNvPr>
          <p:cNvSpPr/>
          <p:nvPr/>
        </p:nvSpPr>
        <p:spPr>
          <a:xfrm>
            <a:off x="8483600" y="1859279"/>
            <a:ext cx="2042160" cy="58477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技能要求</a:t>
            </a:r>
          </a:p>
        </p:txBody>
      </p:sp>
    </p:spTree>
    <p:extLst>
      <p:ext uri="{BB962C8B-B14F-4D97-AF65-F5344CB8AC3E}">
        <p14:creationId xmlns:p14="http://schemas.microsoft.com/office/powerpoint/2010/main" val="76664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11E947FF-9271-45AB-A675-FB0B6603B8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245" y="2469600"/>
            <a:ext cx="3401510" cy="1918800"/>
          </a:xfrm>
          <a:prstGeom prst="rect">
            <a:avLst/>
          </a:prstGeom>
        </p:spPr>
      </p:pic>
      <p:pic>
        <p:nvPicPr>
          <p:cNvPr id="9" name="图片 8">
            <a:extLst>
              <a:ext uri="{FF2B5EF4-FFF2-40B4-BE49-F238E27FC236}">
                <a16:creationId xmlns:a16="http://schemas.microsoft.com/office/drawing/2014/main" id="{CFFDA1FD-CFA5-4DDF-BCA2-076B88E3A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607" y="2469600"/>
            <a:ext cx="3401509" cy="1918800"/>
          </a:xfrm>
          <a:prstGeom prst="rect">
            <a:avLst/>
          </a:prstGeom>
        </p:spPr>
      </p:pic>
      <p:pic>
        <p:nvPicPr>
          <p:cNvPr id="11" name="图片 10">
            <a:extLst>
              <a:ext uri="{FF2B5EF4-FFF2-40B4-BE49-F238E27FC236}">
                <a16:creationId xmlns:a16="http://schemas.microsoft.com/office/drawing/2014/main" id="{765F867E-2E9C-44D8-AD81-E84FD216F6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50884" y="2469600"/>
            <a:ext cx="3401509" cy="1918800"/>
          </a:xfrm>
          <a:prstGeom prst="rect">
            <a:avLst/>
          </a:prstGeom>
        </p:spPr>
      </p:pic>
      <p:sp>
        <p:nvSpPr>
          <p:cNvPr id="12" name="矩形 11">
            <a:extLst>
              <a:ext uri="{FF2B5EF4-FFF2-40B4-BE49-F238E27FC236}">
                <a16:creationId xmlns:a16="http://schemas.microsoft.com/office/drawing/2014/main" id="{2549D681-B152-4C94-8EC7-AE9D0FC58878}"/>
              </a:ext>
            </a:extLst>
          </p:cNvPr>
          <p:cNvSpPr/>
          <p:nvPr/>
        </p:nvSpPr>
        <p:spPr>
          <a:xfrm>
            <a:off x="0" y="640080"/>
            <a:ext cx="873760" cy="3759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93D3C3E7-2A72-4E07-8B0E-9A5E6E397A49}"/>
              </a:ext>
            </a:extLst>
          </p:cNvPr>
          <p:cNvSpPr txBox="1"/>
          <p:nvPr/>
        </p:nvSpPr>
        <p:spPr>
          <a:xfrm>
            <a:off x="873760" y="535652"/>
            <a:ext cx="2042160" cy="584775"/>
          </a:xfrm>
          <a:prstGeom prst="rect">
            <a:avLst/>
          </a:prstGeom>
          <a:noFill/>
        </p:spPr>
        <p:txBody>
          <a:bodyPr wrap="square" rtlCol="0">
            <a:spAutoFit/>
          </a:bodyPr>
          <a:lstStyle/>
          <a:p>
            <a:pPr algn="ctr"/>
            <a:r>
              <a:rPr lang="zh-CN" altLang="en-US" sz="3200" b="1" dirty="0">
                <a:latin typeface="微软雅黑" panose="020B0503020204020204" pitchFamily="34" charset="-122"/>
                <a:ea typeface="微软雅黑" panose="020B0503020204020204" pitchFamily="34" charset="-122"/>
              </a:rPr>
              <a:t>课程学习</a:t>
            </a:r>
          </a:p>
        </p:txBody>
      </p:sp>
      <p:sp>
        <p:nvSpPr>
          <p:cNvPr id="14" name="矩形 13">
            <a:extLst>
              <a:ext uri="{FF2B5EF4-FFF2-40B4-BE49-F238E27FC236}">
                <a16:creationId xmlns:a16="http://schemas.microsoft.com/office/drawing/2014/main" id="{82872B26-81E8-4200-A884-55BCB913B066}"/>
              </a:ext>
            </a:extLst>
          </p:cNvPr>
          <p:cNvSpPr/>
          <p:nvPr/>
        </p:nvSpPr>
        <p:spPr>
          <a:xfrm>
            <a:off x="139607" y="4388400"/>
            <a:ext cx="3401509" cy="65096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识图是电工从业的基石</a:t>
            </a:r>
          </a:p>
        </p:txBody>
      </p:sp>
      <p:cxnSp>
        <p:nvCxnSpPr>
          <p:cNvPr id="16" name="直接连接符 15">
            <a:extLst>
              <a:ext uri="{FF2B5EF4-FFF2-40B4-BE49-F238E27FC236}">
                <a16:creationId xmlns:a16="http://schemas.microsoft.com/office/drawing/2014/main" id="{2258D64B-86F0-4B84-8695-EB4BA8D63956}"/>
              </a:ext>
            </a:extLst>
          </p:cNvPr>
          <p:cNvCxnSpPr>
            <a:cxnSpLocks/>
          </p:cNvCxnSpPr>
          <p:nvPr/>
        </p:nvCxnSpPr>
        <p:spPr>
          <a:xfrm>
            <a:off x="139607" y="4388400"/>
            <a:ext cx="350783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61300F6A-9C13-424D-883B-6B0C331633C5}"/>
              </a:ext>
            </a:extLst>
          </p:cNvPr>
          <p:cNvSpPr/>
          <p:nvPr/>
        </p:nvSpPr>
        <p:spPr>
          <a:xfrm>
            <a:off x="4395246" y="4388400"/>
            <a:ext cx="3401509" cy="65096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实操更有获得感，飞速成长</a:t>
            </a:r>
          </a:p>
        </p:txBody>
      </p:sp>
      <p:sp>
        <p:nvSpPr>
          <p:cNvPr id="19" name="矩形 18">
            <a:extLst>
              <a:ext uri="{FF2B5EF4-FFF2-40B4-BE49-F238E27FC236}">
                <a16:creationId xmlns:a16="http://schemas.microsoft.com/office/drawing/2014/main" id="{10E0D699-8CA3-48AA-A1EA-3A0E1AEF2B7C}"/>
              </a:ext>
            </a:extLst>
          </p:cNvPr>
          <p:cNvSpPr/>
          <p:nvPr/>
        </p:nvSpPr>
        <p:spPr>
          <a:xfrm>
            <a:off x="8650883" y="4388400"/>
            <a:ext cx="3401509" cy="65096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听说电工仪表不会，老司机带你</a:t>
            </a:r>
          </a:p>
        </p:txBody>
      </p:sp>
      <p:cxnSp>
        <p:nvCxnSpPr>
          <p:cNvPr id="21" name="直接连接符 20">
            <a:extLst>
              <a:ext uri="{FF2B5EF4-FFF2-40B4-BE49-F238E27FC236}">
                <a16:creationId xmlns:a16="http://schemas.microsoft.com/office/drawing/2014/main" id="{5FA816D0-87DF-42C4-BEA7-E46104ED45C1}"/>
              </a:ext>
            </a:extLst>
          </p:cNvPr>
          <p:cNvCxnSpPr>
            <a:cxnSpLocks/>
          </p:cNvCxnSpPr>
          <p:nvPr/>
        </p:nvCxnSpPr>
        <p:spPr>
          <a:xfrm>
            <a:off x="4288922" y="4388400"/>
            <a:ext cx="350783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7EC84BA4-C4CD-4222-AD22-5F855C258F3F}"/>
              </a:ext>
            </a:extLst>
          </p:cNvPr>
          <p:cNvCxnSpPr>
            <a:cxnSpLocks/>
          </p:cNvCxnSpPr>
          <p:nvPr/>
        </p:nvCxnSpPr>
        <p:spPr>
          <a:xfrm>
            <a:off x="8597720" y="4389098"/>
            <a:ext cx="350783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a16="http://schemas.microsoft.com/office/drawing/2014/main" id="{06EBD857-2510-4B7E-A092-1E613CA98683}"/>
              </a:ext>
            </a:extLst>
          </p:cNvPr>
          <p:cNvSpPr txBox="1"/>
          <p:nvPr/>
        </p:nvSpPr>
        <p:spPr>
          <a:xfrm>
            <a:off x="0" y="5842000"/>
            <a:ext cx="11830493"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理论水平决定职业生涯能达到什么高度，技术能力决定职业生涯的长度。</a:t>
            </a:r>
          </a:p>
        </p:txBody>
      </p:sp>
    </p:spTree>
    <p:extLst>
      <p:ext uri="{BB962C8B-B14F-4D97-AF65-F5344CB8AC3E}">
        <p14:creationId xmlns:p14="http://schemas.microsoft.com/office/powerpoint/2010/main" val="100075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FE29857-3E03-4BFE-BDEC-852604B59C4C}"/>
              </a:ext>
            </a:extLst>
          </p:cNvPr>
          <p:cNvSpPr txBox="1"/>
          <p:nvPr/>
        </p:nvSpPr>
        <p:spPr>
          <a:xfrm>
            <a:off x="1209040" y="1747520"/>
            <a:ext cx="4053840" cy="3293209"/>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第二部分：小试牛刀</a:t>
            </a:r>
            <a:endParaRPr lang="en-US" altLang="zh-CN" sz="2800" b="1" dirty="0">
              <a:latin typeface="微软雅黑" panose="020B0503020204020204" pitchFamily="34" charset="-122"/>
              <a:ea typeface="微软雅黑" panose="020B0503020204020204" pitchFamily="34" charset="-122"/>
            </a:endParaRPr>
          </a:p>
          <a:p>
            <a:endParaRPr lang="en-US" altLang="zh-CN" sz="2800" b="1" dirty="0">
              <a:latin typeface="微软雅黑" panose="020B0503020204020204" pitchFamily="34" charset="-122"/>
              <a:ea typeface="微软雅黑" panose="020B0503020204020204" pitchFamily="34" charset="-122"/>
            </a:endParaRPr>
          </a:p>
          <a:p>
            <a:r>
              <a:rPr lang="zh-CN" altLang="en-US" sz="2800" b="1"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工作岗位</a:t>
            </a:r>
            <a:endParaRPr lang="en-US" altLang="zh-CN"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学习规划</a:t>
            </a:r>
            <a:endParaRPr lang="en-US" altLang="zh-CN"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技能要求</a:t>
            </a:r>
            <a:endParaRPr lang="en-US" altLang="zh-CN" sz="2400" dirty="0">
              <a:latin typeface="微软雅黑" panose="020B0503020204020204" pitchFamily="34" charset="-122"/>
              <a:ea typeface="微软雅黑" panose="020B0503020204020204" pitchFamily="34" charset="-122"/>
            </a:endParaRPr>
          </a:p>
          <a:p>
            <a:endParaRPr lang="zh-CN" altLang="en-US" sz="2800" dirty="0">
              <a:latin typeface="微软雅黑" panose="020B0503020204020204" pitchFamily="34" charset="-122"/>
              <a:ea typeface="微软雅黑" panose="020B0503020204020204" pitchFamily="34" charset="-122"/>
            </a:endParaRPr>
          </a:p>
        </p:txBody>
      </p:sp>
      <p:cxnSp>
        <p:nvCxnSpPr>
          <p:cNvPr id="5" name="直接连接符 4">
            <a:extLst>
              <a:ext uri="{FF2B5EF4-FFF2-40B4-BE49-F238E27FC236}">
                <a16:creationId xmlns:a16="http://schemas.microsoft.com/office/drawing/2014/main" id="{CC4DC175-03D2-4A2F-8E5A-96C59D0FB2FD}"/>
              </a:ext>
            </a:extLst>
          </p:cNvPr>
          <p:cNvCxnSpPr/>
          <p:nvPr/>
        </p:nvCxnSpPr>
        <p:spPr>
          <a:xfrm>
            <a:off x="1209040" y="2419697"/>
            <a:ext cx="345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a16="http://schemas.microsoft.com/office/drawing/2014/main" id="{2D1CB504-3DED-4D88-A78A-0791A6701D00}"/>
              </a:ext>
            </a:extLst>
          </p:cNvPr>
          <p:cNvCxnSpPr>
            <a:cxnSpLocks/>
          </p:cNvCxnSpPr>
          <p:nvPr/>
        </p:nvCxnSpPr>
        <p:spPr>
          <a:xfrm>
            <a:off x="1209040" y="292608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0E1259E4-84E7-4870-8D72-08E91D0D97C5}"/>
              </a:ext>
            </a:extLst>
          </p:cNvPr>
          <p:cNvCxnSpPr>
            <a:cxnSpLocks/>
          </p:cNvCxnSpPr>
          <p:nvPr/>
        </p:nvCxnSpPr>
        <p:spPr>
          <a:xfrm>
            <a:off x="1209040" y="365252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0F10E0B2-6BB5-4219-837F-EDA056FD3E49}"/>
              </a:ext>
            </a:extLst>
          </p:cNvPr>
          <p:cNvCxnSpPr>
            <a:cxnSpLocks/>
          </p:cNvCxnSpPr>
          <p:nvPr/>
        </p:nvCxnSpPr>
        <p:spPr>
          <a:xfrm>
            <a:off x="1209040" y="438404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303">
            <a:extLst>
              <a:ext uri="{FF2B5EF4-FFF2-40B4-BE49-F238E27FC236}">
                <a16:creationId xmlns:a16="http://schemas.microsoft.com/office/drawing/2014/main" id="{1F876E81-AE20-4A62-B94E-632D008FAB2A}"/>
              </a:ext>
            </a:extLst>
          </p:cNvPr>
          <p:cNvSpPr>
            <a:spLocks noEditPoints="1"/>
          </p:cNvSpPr>
          <p:nvPr/>
        </p:nvSpPr>
        <p:spPr bwMode="auto">
          <a:xfrm>
            <a:off x="6573522" y="1555768"/>
            <a:ext cx="2976878" cy="3395915"/>
          </a:xfrm>
          <a:custGeom>
            <a:avLst/>
            <a:gdLst>
              <a:gd name="T0" fmla="*/ 171 w 341"/>
              <a:gd name="T1" fmla="*/ 0 h 389"/>
              <a:gd name="T2" fmla="*/ 15 w 341"/>
              <a:gd name="T3" fmla="*/ 90 h 389"/>
              <a:gd name="T4" fmla="*/ 171 w 341"/>
              <a:gd name="T5" fmla="*/ 183 h 389"/>
              <a:gd name="T6" fmla="*/ 327 w 341"/>
              <a:gd name="T7" fmla="*/ 93 h 389"/>
              <a:gd name="T8" fmla="*/ 171 w 341"/>
              <a:gd name="T9" fmla="*/ 0 h 389"/>
              <a:gd name="T10" fmla="*/ 0 w 341"/>
              <a:gd name="T11" fmla="*/ 296 h 389"/>
              <a:gd name="T12" fmla="*/ 157 w 341"/>
              <a:gd name="T13" fmla="*/ 389 h 389"/>
              <a:gd name="T14" fmla="*/ 157 w 341"/>
              <a:gd name="T15" fmla="*/ 206 h 389"/>
              <a:gd name="T16" fmla="*/ 0 w 341"/>
              <a:gd name="T17" fmla="*/ 116 h 389"/>
              <a:gd name="T18" fmla="*/ 0 w 341"/>
              <a:gd name="T19" fmla="*/ 296 h 389"/>
              <a:gd name="T20" fmla="*/ 185 w 341"/>
              <a:gd name="T21" fmla="*/ 209 h 389"/>
              <a:gd name="T22" fmla="*/ 185 w 341"/>
              <a:gd name="T23" fmla="*/ 389 h 389"/>
              <a:gd name="T24" fmla="*/ 341 w 341"/>
              <a:gd name="T25" fmla="*/ 296 h 389"/>
              <a:gd name="T26" fmla="*/ 341 w 341"/>
              <a:gd name="T27" fmla="*/ 116 h 389"/>
              <a:gd name="T28" fmla="*/ 185 w 341"/>
              <a:gd name="T29" fmla="*/ 209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1" h="389">
                <a:moveTo>
                  <a:pt x="171" y="0"/>
                </a:moveTo>
                <a:lnTo>
                  <a:pt x="15" y="90"/>
                </a:lnTo>
                <a:lnTo>
                  <a:pt x="171" y="183"/>
                </a:lnTo>
                <a:lnTo>
                  <a:pt x="327" y="93"/>
                </a:lnTo>
                <a:lnTo>
                  <a:pt x="171" y="0"/>
                </a:lnTo>
                <a:close/>
                <a:moveTo>
                  <a:pt x="0" y="296"/>
                </a:moveTo>
                <a:lnTo>
                  <a:pt x="157" y="389"/>
                </a:lnTo>
                <a:lnTo>
                  <a:pt x="157" y="206"/>
                </a:lnTo>
                <a:lnTo>
                  <a:pt x="0" y="116"/>
                </a:lnTo>
                <a:lnTo>
                  <a:pt x="0" y="296"/>
                </a:lnTo>
                <a:close/>
                <a:moveTo>
                  <a:pt x="185" y="209"/>
                </a:moveTo>
                <a:lnTo>
                  <a:pt x="185" y="389"/>
                </a:lnTo>
                <a:lnTo>
                  <a:pt x="341" y="296"/>
                </a:lnTo>
                <a:lnTo>
                  <a:pt x="341" y="116"/>
                </a:lnTo>
                <a:lnTo>
                  <a:pt x="185" y="20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矩形 13">
            <a:extLst>
              <a:ext uri="{FF2B5EF4-FFF2-40B4-BE49-F238E27FC236}">
                <a16:creationId xmlns:a16="http://schemas.microsoft.com/office/drawing/2014/main" id="{37D37168-3D53-4B5C-ACD3-B6E2F1D71FD7}"/>
              </a:ext>
            </a:extLst>
          </p:cNvPr>
          <p:cNvSpPr/>
          <p:nvPr/>
        </p:nvSpPr>
        <p:spPr>
          <a:xfrm>
            <a:off x="8848725" y="0"/>
            <a:ext cx="3343275" cy="80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11853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flipH="1">
            <a:off x="65541" y="852329"/>
            <a:ext cx="4562008" cy="0"/>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4132554" y="1437347"/>
            <a:ext cx="3719060" cy="4377401"/>
          </a:xfrm>
          <a:prstGeom prst="line">
            <a:avLst/>
          </a:prstGeom>
          <a:ln w="76200">
            <a:solidFill>
              <a:srgbClr val="00ABA6"/>
            </a:solidFill>
            <a:prstDash val="solid"/>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132320" y="1908575"/>
            <a:ext cx="335280" cy="335280"/>
          </a:xfrm>
          <a:prstGeom prst="ellipse">
            <a:avLst/>
          </a:prstGeom>
          <a:solidFill>
            <a:srgbClr val="F9F6CF"/>
          </a:solidFill>
          <a:ln w="38100">
            <a:solidFill>
              <a:srgbClr val="00A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6297397" y="2869142"/>
            <a:ext cx="335280" cy="335280"/>
          </a:xfrm>
          <a:prstGeom prst="ellipse">
            <a:avLst/>
          </a:prstGeom>
          <a:solidFill>
            <a:srgbClr val="F9F6CF"/>
          </a:solidFill>
          <a:ln w="38100">
            <a:solidFill>
              <a:srgbClr val="00A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7473962" y="1452587"/>
            <a:ext cx="4554906" cy="1100028"/>
            <a:chOff x="7534177" y="1149424"/>
            <a:chExt cx="4297326" cy="1100028"/>
          </a:xfrm>
        </p:grpSpPr>
        <p:grpSp>
          <p:nvGrpSpPr>
            <p:cNvPr id="10" name="组合 9"/>
            <p:cNvGrpSpPr/>
            <p:nvPr/>
          </p:nvGrpSpPr>
          <p:grpSpPr>
            <a:xfrm>
              <a:off x="7534177" y="1149424"/>
              <a:ext cx="4297326" cy="1100028"/>
              <a:chOff x="7534177" y="1149424"/>
              <a:chExt cx="4297326" cy="1100028"/>
            </a:xfrm>
          </p:grpSpPr>
          <p:sp>
            <p:nvSpPr>
              <p:cNvPr id="13" name="矩形 12"/>
              <p:cNvSpPr/>
              <p:nvPr/>
            </p:nvSpPr>
            <p:spPr>
              <a:xfrm>
                <a:off x="8844463" y="1151299"/>
                <a:ext cx="2987040" cy="10962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403109" y="1152693"/>
                <a:ext cx="441354" cy="1096758"/>
              </a:xfrm>
              <a:prstGeom prst="rect">
                <a:avLst/>
              </a:prstGeom>
              <a:solidFill>
                <a:srgbClr val="00A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H="1">
                <a:off x="7534177" y="1149424"/>
                <a:ext cx="880479" cy="1100028"/>
              </a:xfrm>
              <a:prstGeom prst="rtTriangle">
                <a:avLst/>
              </a:prstGeom>
              <a:solidFill>
                <a:srgbClr val="00A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615038" y="1499382"/>
              <a:ext cx="1173480" cy="400110"/>
            </a:xfrm>
            <a:prstGeom prst="rect">
              <a:avLst/>
            </a:prstGeom>
            <a:noFill/>
          </p:spPr>
          <p:txBody>
            <a:bodyPr wrap="square" rtlCol="0">
              <a:spAutoFit/>
            </a:bodyPr>
            <a:lstStyle/>
            <a:p>
              <a:pPr algn="r"/>
              <a:r>
                <a:rPr lang="en-US" altLang="zh-CN" sz="2000" dirty="0">
                  <a:solidFill>
                    <a:srgbClr val="F9F6CF"/>
                  </a:solidFill>
                  <a:latin typeface="Forte" panose="03060902040502070203" pitchFamily="66" charset="0"/>
                  <a:ea typeface="方正字迹-吕建德行楷简体" panose="02010600010101010101" pitchFamily="2" charset="-122"/>
                </a:rPr>
                <a:t>N0.4</a:t>
              </a:r>
            </a:p>
          </p:txBody>
        </p:sp>
      </p:grpSp>
      <p:grpSp>
        <p:nvGrpSpPr>
          <p:cNvPr id="16" name="组合 15"/>
          <p:cNvGrpSpPr/>
          <p:nvPr/>
        </p:nvGrpSpPr>
        <p:grpSpPr>
          <a:xfrm flipH="1">
            <a:off x="1612348" y="2553120"/>
            <a:ext cx="4547116" cy="1100028"/>
            <a:chOff x="7534177" y="1149424"/>
            <a:chExt cx="4547116" cy="1100028"/>
          </a:xfrm>
        </p:grpSpPr>
        <p:grpSp>
          <p:nvGrpSpPr>
            <p:cNvPr id="17" name="组合 16"/>
            <p:cNvGrpSpPr/>
            <p:nvPr/>
          </p:nvGrpSpPr>
          <p:grpSpPr>
            <a:xfrm>
              <a:off x="7534177" y="1149424"/>
              <a:ext cx="4547116" cy="1100028"/>
              <a:chOff x="7534177" y="1149424"/>
              <a:chExt cx="4547116" cy="1100028"/>
            </a:xfrm>
          </p:grpSpPr>
          <p:sp>
            <p:nvSpPr>
              <p:cNvPr id="20" name="矩形 19"/>
              <p:cNvSpPr/>
              <p:nvPr/>
            </p:nvSpPr>
            <p:spPr>
              <a:xfrm>
                <a:off x="8844463" y="1151299"/>
                <a:ext cx="3236830" cy="109627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403109" y="1152693"/>
                <a:ext cx="441354" cy="1096758"/>
              </a:xfrm>
              <a:prstGeom prst="rect">
                <a:avLst/>
              </a:prstGeom>
              <a:solidFill>
                <a:srgbClr val="00A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直角三角形 21"/>
              <p:cNvSpPr/>
              <p:nvPr/>
            </p:nvSpPr>
            <p:spPr>
              <a:xfrm flipH="1" flipV="1">
                <a:off x="7534177" y="1149424"/>
                <a:ext cx="880479" cy="1100028"/>
              </a:xfrm>
              <a:prstGeom prst="rtTriangle">
                <a:avLst/>
              </a:prstGeom>
              <a:solidFill>
                <a:srgbClr val="00A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7628318" y="1433031"/>
              <a:ext cx="1173480" cy="400110"/>
            </a:xfrm>
            <a:prstGeom prst="rect">
              <a:avLst/>
            </a:prstGeom>
            <a:noFill/>
          </p:spPr>
          <p:txBody>
            <a:bodyPr wrap="square" rtlCol="0">
              <a:spAutoFit/>
            </a:bodyPr>
            <a:lstStyle/>
            <a:p>
              <a:r>
                <a:rPr lang="en-US" altLang="zh-CN" sz="2000" dirty="0">
                  <a:solidFill>
                    <a:srgbClr val="F9F6CF"/>
                  </a:solidFill>
                  <a:latin typeface="Forte" panose="03060902040502070203" pitchFamily="66" charset="0"/>
                  <a:ea typeface="方正字迹-吕建德行楷简体" panose="02010600010101010101" pitchFamily="2" charset="-122"/>
                </a:rPr>
                <a:t>NO.3</a:t>
              </a:r>
            </a:p>
          </p:txBody>
        </p:sp>
      </p:grpSp>
      <p:sp>
        <p:nvSpPr>
          <p:cNvPr id="23" name="椭圆 22"/>
          <p:cNvSpPr/>
          <p:nvPr/>
        </p:nvSpPr>
        <p:spPr>
          <a:xfrm>
            <a:off x="5462473" y="3829709"/>
            <a:ext cx="335280" cy="335280"/>
          </a:xfrm>
          <a:prstGeom prst="ellipse">
            <a:avLst/>
          </a:prstGeom>
          <a:solidFill>
            <a:srgbClr val="F9F6CF"/>
          </a:solidFill>
          <a:ln w="38100">
            <a:solidFill>
              <a:srgbClr val="00A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6010015" y="3694064"/>
            <a:ext cx="4297326" cy="1100028"/>
            <a:chOff x="7534177" y="1149424"/>
            <a:chExt cx="4297326" cy="1100028"/>
          </a:xfrm>
        </p:grpSpPr>
        <p:grpSp>
          <p:nvGrpSpPr>
            <p:cNvPr id="25" name="组合 24"/>
            <p:cNvGrpSpPr/>
            <p:nvPr/>
          </p:nvGrpSpPr>
          <p:grpSpPr>
            <a:xfrm>
              <a:off x="7534177" y="1149424"/>
              <a:ext cx="4297326" cy="1100028"/>
              <a:chOff x="7534177" y="1149424"/>
              <a:chExt cx="4297326" cy="1100028"/>
            </a:xfrm>
          </p:grpSpPr>
          <p:sp>
            <p:nvSpPr>
              <p:cNvPr id="28" name="矩形 27"/>
              <p:cNvSpPr/>
              <p:nvPr/>
            </p:nvSpPr>
            <p:spPr>
              <a:xfrm>
                <a:off x="8844463" y="1151299"/>
                <a:ext cx="2987040" cy="10962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8403109" y="1152693"/>
                <a:ext cx="441354" cy="1096758"/>
              </a:xfrm>
              <a:prstGeom prst="rect">
                <a:avLst/>
              </a:prstGeom>
              <a:solidFill>
                <a:srgbClr val="00A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直角三角形 29"/>
              <p:cNvSpPr/>
              <p:nvPr/>
            </p:nvSpPr>
            <p:spPr>
              <a:xfrm flipH="1">
                <a:off x="7534177" y="1149424"/>
                <a:ext cx="880479" cy="1100028"/>
              </a:xfrm>
              <a:prstGeom prst="rtTriangle">
                <a:avLst/>
              </a:prstGeom>
              <a:solidFill>
                <a:srgbClr val="00A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文本框 26"/>
            <p:cNvSpPr txBox="1"/>
            <p:nvPr/>
          </p:nvSpPr>
          <p:spPr>
            <a:xfrm>
              <a:off x="7589485" y="1501017"/>
              <a:ext cx="1173480" cy="400110"/>
            </a:xfrm>
            <a:prstGeom prst="rect">
              <a:avLst/>
            </a:prstGeom>
            <a:noFill/>
          </p:spPr>
          <p:txBody>
            <a:bodyPr wrap="square" rtlCol="0">
              <a:spAutoFit/>
            </a:bodyPr>
            <a:lstStyle/>
            <a:p>
              <a:pPr algn="r"/>
              <a:r>
                <a:rPr lang="en-US" altLang="zh-CN" sz="2000" dirty="0">
                  <a:solidFill>
                    <a:srgbClr val="F9F6CF"/>
                  </a:solidFill>
                  <a:latin typeface="Forte" panose="03060902040502070203" pitchFamily="66" charset="0"/>
                  <a:ea typeface="方正字迹-吕建德行楷简体" panose="02010600010101010101" pitchFamily="2" charset="-122"/>
                </a:rPr>
                <a:t>NO.2</a:t>
              </a:r>
            </a:p>
          </p:txBody>
        </p:sp>
      </p:grpSp>
      <p:sp>
        <p:nvSpPr>
          <p:cNvPr id="31" name="椭圆 30"/>
          <p:cNvSpPr/>
          <p:nvPr/>
        </p:nvSpPr>
        <p:spPr>
          <a:xfrm>
            <a:off x="4627549" y="4790276"/>
            <a:ext cx="335280" cy="335280"/>
          </a:xfrm>
          <a:prstGeom prst="ellipse">
            <a:avLst/>
          </a:prstGeom>
          <a:solidFill>
            <a:srgbClr val="F9F6CF"/>
          </a:solidFill>
          <a:ln w="38100">
            <a:solidFill>
              <a:srgbClr val="00A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组合 31"/>
          <p:cNvGrpSpPr/>
          <p:nvPr/>
        </p:nvGrpSpPr>
        <p:grpSpPr>
          <a:xfrm flipH="1">
            <a:off x="271228" y="4752689"/>
            <a:ext cx="4288036" cy="1100028"/>
            <a:chOff x="7534177" y="1149424"/>
            <a:chExt cx="4288036" cy="1100028"/>
          </a:xfrm>
        </p:grpSpPr>
        <p:grpSp>
          <p:nvGrpSpPr>
            <p:cNvPr id="33" name="组合 32"/>
            <p:cNvGrpSpPr/>
            <p:nvPr/>
          </p:nvGrpSpPr>
          <p:grpSpPr>
            <a:xfrm>
              <a:off x="7534177" y="1149424"/>
              <a:ext cx="4288036" cy="1100028"/>
              <a:chOff x="7534177" y="1149424"/>
              <a:chExt cx="4288036" cy="1100028"/>
            </a:xfrm>
          </p:grpSpPr>
          <p:sp>
            <p:nvSpPr>
              <p:cNvPr id="35" name="矩形 34"/>
              <p:cNvSpPr/>
              <p:nvPr/>
            </p:nvSpPr>
            <p:spPr>
              <a:xfrm>
                <a:off x="8844463" y="1149424"/>
                <a:ext cx="2977750" cy="109627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1</a:t>
                </a:r>
                <a:r>
                  <a:rPr lang="zh-CN" altLang="en-US" dirty="0"/>
                  <a:t>、低压元器件选型。</a:t>
                </a:r>
                <a:endParaRPr lang="en-US" altLang="zh-CN" dirty="0"/>
              </a:p>
              <a:p>
                <a:pPr algn="ctr"/>
                <a:r>
                  <a:rPr lang="en-US" altLang="zh-CN" dirty="0"/>
                  <a:t>2</a:t>
                </a:r>
                <a:r>
                  <a:rPr lang="zh-CN" altLang="en-US" dirty="0"/>
                  <a:t>、电缆载流量估算。</a:t>
                </a:r>
                <a:endParaRPr lang="en-US" altLang="zh-CN" dirty="0"/>
              </a:p>
              <a:p>
                <a:pPr algn="ctr"/>
                <a:r>
                  <a:rPr lang="en-US" altLang="zh-CN" dirty="0"/>
                  <a:t>3</a:t>
                </a:r>
                <a:r>
                  <a:rPr lang="zh-CN" altLang="en-US" dirty="0"/>
                  <a:t>、点动、自锁电路。</a:t>
                </a:r>
              </a:p>
            </p:txBody>
          </p:sp>
          <p:sp>
            <p:nvSpPr>
              <p:cNvPr id="36" name="矩形 35"/>
              <p:cNvSpPr/>
              <p:nvPr/>
            </p:nvSpPr>
            <p:spPr>
              <a:xfrm>
                <a:off x="8403109" y="1152693"/>
                <a:ext cx="441354" cy="1096758"/>
              </a:xfrm>
              <a:prstGeom prst="rect">
                <a:avLst/>
              </a:prstGeom>
              <a:solidFill>
                <a:srgbClr val="00A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直角三角形 36"/>
              <p:cNvSpPr/>
              <p:nvPr/>
            </p:nvSpPr>
            <p:spPr>
              <a:xfrm flipH="1" flipV="1">
                <a:off x="7534177" y="1149424"/>
                <a:ext cx="880479" cy="1100028"/>
              </a:xfrm>
              <a:prstGeom prst="rtTriangle">
                <a:avLst/>
              </a:prstGeom>
              <a:solidFill>
                <a:srgbClr val="00A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7571698" y="1497507"/>
              <a:ext cx="1173480" cy="400110"/>
            </a:xfrm>
            <a:prstGeom prst="rect">
              <a:avLst/>
            </a:prstGeom>
            <a:noFill/>
          </p:spPr>
          <p:txBody>
            <a:bodyPr wrap="square" rtlCol="0">
              <a:spAutoFit/>
            </a:bodyPr>
            <a:lstStyle/>
            <a:p>
              <a:r>
                <a:rPr lang="en-US" altLang="zh-CN" sz="2000" dirty="0">
                  <a:solidFill>
                    <a:srgbClr val="F9F6CF"/>
                  </a:solidFill>
                  <a:latin typeface="Forte" panose="03060902040502070203" pitchFamily="66" charset="0"/>
                  <a:ea typeface="方正字迹-吕建德行楷简体" panose="02010600010101010101" pitchFamily="2" charset="-122"/>
                </a:rPr>
                <a:t>NO.1</a:t>
              </a:r>
            </a:p>
          </p:txBody>
        </p:sp>
      </p:grpSp>
      <p:sp>
        <p:nvSpPr>
          <p:cNvPr id="38" name="矩形 37">
            <a:extLst>
              <a:ext uri="{FF2B5EF4-FFF2-40B4-BE49-F238E27FC236}">
                <a16:creationId xmlns:a16="http://schemas.microsoft.com/office/drawing/2014/main" id="{5D396254-25DD-4003-ACCF-A639894DFB7E}"/>
              </a:ext>
            </a:extLst>
          </p:cNvPr>
          <p:cNvSpPr/>
          <p:nvPr/>
        </p:nvSpPr>
        <p:spPr>
          <a:xfrm>
            <a:off x="0" y="640080"/>
            <a:ext cx="873760" cy="3759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a:extLst>
              <a:ext uri="{FF2B5EF4-FFF2-40B4-BE49-F238E27FC236}">
                <a16:creationId xmlns:a16="http://schemas.microsoft.com/office/drawing/2014/main" id="{4A7D81A2-66F8-47D9-AB1A-8946CB8913D2}"/>
              </a:ext>
            </a:extLst>
          </p:cNvPr>
          <p:cNvSpPr txBox="1"/>
          <p:nvPr/>
        </p:nvSpPr>
        <p:spPr>
          <a:xfrm>
            <a:off x="873760" y="535652"/>
            <a:ext cx="1828801"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初级电工</a:t>
            </a:r>
          </a:p>
        </p:txBody>
      </p:sp>
      <p:sp>
        <p:nvSpPr>
          <p:cNvPr id="40" name="文本框 39"/>
          <p:cNvSpPr txBox="1"/>
          <p:nvPr/>
        </p:nvSpPr>
        <p:spPr>
          <a:xfrm>
            <a:off x="7381092" y="3920911"/>
            <a:ext cx="2854009" cy="646331"/>
          </a:xfrm>
          <a:prstGeom prst="rect">
            <a:avLst/>
          </a:prstGeom>
          <a:noFill/>
        </p:spPr>
        <p:txBody>
          <a:bodyPr wrap="square" rtlCol="0">
            <a:spAutoFit/>
          </a:bodyPr>
          <a:lstStyle/>
          <a:p>
            <a:r>
              <a:rPr lang="en-US" altLang="zh-CN" dirty="0">
                <a:solidFill>
                  <a:schemeClr val="bg1"/>
                </a:solidFill>
              </a:rPr>
              <a:t>1</a:t>
            </a:r>
            <a:r>
              <a:rPr lang="zh-CN" altLang="en-US" dirty="0">
                <a:solidFill>
                  <a:schemeClr val="bg1"/>
                </a:solidFill>
              </a:rPr>
              <a:t>、电力拖动原理图分析。</a:t>
            </a:r>
            <a:endParaRPr lang="en-US" altLang="zh-CN" dirty="0">
              <a:solidFill>
                <a:schemeClr val="bg1"/>
              </a:solidFill>
            </a:endParaRPr>
          </a:p>
          <a:p>
            <a:r>
              <a:rPr lang="en-US" altLang="zh-CN" dirty="0">
                <a:solidFill>
                  <a:schemeClr val="bg1"/>
                </a:solidFill>
              </a:rPr>
              <a:t>2</a:t>
            </a:r>
            <a:r>
              <a:rPr lang="zh-CN" altLang="en-US" dirty="0">
                <a:solidFill>
                  <a:schemeClr val="bg1"/>
                </a:solidFill>
              </a:rPr>
              <a:t>、正反转电路接线。 </a:t>
            </a:r>
          </a:p>
        </p:txBody>
      </p:sp>
      <p:sp>
        <p:nvSpPr>
          <p:cNvPr id="41" name="文本框 40"/>
          <p:cNvSpPr txBox="1"/>
          <p:nvPr/>
        </p:nvSpPr>
        <p:spPr>
          <a:xfrm>
            <a:off x="1591253" y="2713616"/>
            <a:ext cx="3343375" cy="646331"/>
          </a:xfrm>
          <a:prstGeom prst="rect">
            <a:avLst/>
          </a:prstGeom>
          <a:noFill/>
        </p:spPr>
        <p:txBody>
          <a:bodyPr wrap="square" rtlCol="0">
            <a:spAutoFit/>
          </a:bodyPr>
          <a:lstStyle/>
          <a:p>
            <a:r>
              <a:rPr lang="en-US" altLang="zh-CN" dirty="0">
                <a:solidFill>
                  <a:schemeClr val="bg1"/>
                </a:solidFill>
              </a:rPr>
              <a:t>1</a:t>
            </a:r>
            <a:r>
              <a:rPr lang="zh-CN" altLang="en-US" dirty="0">
                <a:solidFill>
                  <a:schemeClr val="bg1"/>
                </a:solidFill>
              </a:rPr>
              <a:t>、三相异步电机的结构原理。</a:t>
            </a:r>
            <a:endParaRPr lang="en-US" altLang="zh-CN" dirty="0">
              <a:solidFill>
                <a:schemeClr val="bg1"/>
              </a:solidFill>
            </a:endParaRPr>
          </a:p>
          <a:p>
            <a:r>
              <a:rPr lang="en-US" altLang="zh-CN" dirty="0">
                <a:solidFill>
                  <a:schemeClr val="bg1"/>
                </a:solidFill>
              </a:rPr>
              <a:t>2</a:t>
            </a:r>
            <a:r>
              <a:rPr lang="zh-CN" altLang="en-US" dirty="0">
                <a:solidFill>
                  <a:schemeClr val="bg1"/>
                </a:solidFill>
              </a:rPr>
              <a:t>、顺序启动逆序停止控制电路。</a:t>
            </a:r>
          </a:p>
        </p:txBody>
      </p:sp>
      <p:sp>
        <p:nvSpPr>
          <p:cNvPr id="42" name="文本框 41"/>
          <p:cNvSpPr txBox="1"/>
          <p:nvPr/>
        </p:nvSpPr>
        <p:spPr>
          <a:xfrm>
            <a:off x="8777709" y="1679434"/>
            <a:ext cx="3325474" cy="646331"/>
          </a:xfrm>
          <a:prstGeom prst="rect">
            <a:avLst/>
          </a:prstGeom>
          <a:noFill/>
        </p:spPr>
        <p:txBody>
          <a:bodyPr wrap="square" rtlCol="0">
            <a:spAutoFit/>
          </a:bodyPr>
          <a:lstStyle/>
          <a:p>
            <a:r>
              <a:rPr lang="en-US" altLang="zh-CN" dirty="0">
                <a:solidFill>
                  <a:schemeClr val="bg1"/>
                </a:solidFill>
              </a:rPr>
              <a:t>1</a:t>
            </a:r>
            <a:r>
              <a:rPr lang="zh-CN" altLang="en-US" dirty="0">
                <a:solidFill>
                  <a:schemeClr val="bg1"/>
                </a:solidFill>
              </a:rPr>
              <a:t>、星三角降压启动原理分析。</a:t>
            </a:r>
            <a:endParaRPr lang="en-US" altLang="zh-CN" dirty="0">
              <a:solidFill>
                <a:schemeClr val="bg1"/>
              </a:solidFill>
            </a:endParaRPr>
          </a:p>
          <a:p>
            <a:r>
              <a:rPr lang="en-US" altLang="zh-CN" dirty="0">
                <a:solidFill>
                  <a:schemeClr val="bg1"/>
                </a:solidFill>
              </a:rPr>
              <a:t>2</a:t>
            </a:r>
            <a:r>
              <a:rPr lang="zh-CN" altLang="en-US" dirty="0">
                <a:solidFill>
                  <a:schemeClr val="bg1"/>
                </a:solidFill>
              </a:rPr>
              <a:t>、星三角降压启动原理图接线。</a:t>
            </a:r>
          </a:p>
        </p:txBody>
      </p:sp>
    </p:spTree>
    <p:extLst>
      <p:ext uri="{BB962C8B-B14F-4D97-AF65-F5344CB8AC3E}">
        <p14:creationId xmlns:p14="http://schemas.microsoft.com/office/powerpoint/2010/main" val="924311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B83D8061-58FF-4815-958E-9F7AEF74D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839" y="4455754"/>
            <a:ext cx="2552727" cy="1440000"/>
          </a:xfrm>
          <a:prstGeom prst="rect">
            <a:avLst/>
          </a:prstGeom>
        </p:spPr>
      </p:pic>
      <p:pic>
        <p:nvPicPr>
          <p:cNvPr id="7" name="图片 6">
            <a:extLst>
              <a:ext uri="{FF2B5EF4-FFF2-40B4-BE49-F238E27FC236}">
                <a16:creationId xmlns:a16="http://schemas.microsoft.com/office/drawing/2014/main" id="{B75BAE3F-707B-4A2C-AFD4-F872DB4F51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0456" y="1841447"/>
            <a:ext cx="2552727" cy="1439999"/>
          </a:xfrm>
          <a:prstGeom prst="rect">
            <a:avLst/>
          </a:prstGeom>
        </p:spPr>
      </p:pic>
      <p:pic>
        <p:nvPicPr>
          <p:cNvPr id="9" name="图片 8">
            <a:extLst>
              <a:ext uri="{FF2B5EF4-FFF2-40B4-BE49-F238E27FC236}">
                <a16:creationId xmlns:a16="http://schemas.microsoft.com/office/drawing/2014/main" id="{E667E1E6-A30C-4BC7-8FC9-5C6D84B136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0456" y="4455754"/>
            <a:ext cx="2552727" cy="1439999"/>
          </a:xfrm>
          <a:prstGeom prst="rect">
            <a:avLst/>
          </a:prstGeom>
        </p:spPr>
      </p:pic>
      <p:pic>
        <p:nvPicPr>
          <p:cNvPr id="11" name="图片 10">
            <a:extLst>
              <a:ext uri="{FF2B5EF4-FFF2-40B4-BE49-F238E27FC236}">
                <a16:creationId xmlns:a16="http://schemas.microsoft.com/office/drawing/2014/main" id="{E4B6C1D7-21CD-43FA-BE19-EF4299F382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94840" y="1841447"/>
            <a:ext cx="2552727" cy="1439999"/>
          </a:xfrm>
          <a:prstGeom prst="rect">
            <a:avLst/>
          </a:prstGeom>
        </p:spPr>
      </p:pic>
      <p:sp>
        <p:nvSpPr>
          <p:cNvPr id="12" name="矩形 11">
            <a:extLst>
              <a:ext uri="{FF2B5EF4-FFF2-40B4-BE49-F238E27FC236}">
                <a16:creationId xmlns:a16="http://schemas.microsoft.com/office/drawing/2014/main" id="{BF411AFB-C071-45A8-8C09-540E46651AB8}"/>
              </a:ext>
            </a:extLst>
          </p:cNvPr>
          <p:cNvSpPr/>
          <p:nvPr/>
        </p:nvSpPr>
        <p:spPr>
          <a:xfrm>
            <a:off x="0" y="640080"/>
            <a:ext cx="873760" cy="3759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BC0276F2-ABCA-4E0F-97E1-056930EF9351}"/>
              </a:ext>
            </a:extLst>
          </p:cNvPr>
          <p:cNvSpPr txBox="1"/>
          <p:nvPr/>
        </p:nvSpPr>
        <p:spPr>
          <a:xfrm>
            <a:off x="873760" y="535652"/>
            <a:ext cx="2042160" cy="584775"/>
          </a:xfrm>
          <a:prstGeom prst="rect">
            <a:avLst/>
          </a:prstGeom>
          <a:noFill/>
        </p:spPr>
        <p:txBody>
          <a:bodyPr wrap="square" rtlCol="0">
            <a:spAutoFit/>
          </a:bodyPr>
          <a:lstStyle/>
          <a:p>
            <a:pPr algn="ctr"/>
            <a:r>
              <a:rPr lang="zh-CN" altLang="en-US" sz="3200" b="1" dirty="0">
                <a:latin typeface="微软雅黑" panose="020B0503020204020204" pitchFamily="34" charset="-122"/>
                <a:ea typeface="微软雅黑" panose="020B0503020204020204" pitchFamily="34" charset="-122"/>
              </a:rPr>
              <a:t>课程学习</a:t>
            </a:r>
          </a:p>
        </p:txBody>
      </p:sp>
      <p:sp>
        <p:nvSpPr>
          <p:cNvPr id="14" name="文本框 13">
            <a:extLst>
              <a:ext uri="{FF2B5EF4-FFF2-40B4-BE49-F238E27FC236}">
                <a16:creationId xmlns:a16="http://schemas.microsoft.com/office/drawing/2014/main" id="{E10A8754-72D1-4D8C-9C1C-B1B4C0F8EFAC}"/>
              </a:ext>
            </a:extLst>
          </p:cNvPr>
          <p:cNvSpPr txBox="1"/>
          <p:nvPr/>
        </p:nvSpPr>
        <p:spPr>
          <a:xfrm>
            <a:off x="1553265" y="3414615"/>
            <a:ext cx="3857517" cy="646331"/>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低压电器及控制技术</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黄杰</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http://course.jcpeixun.com/4085/</a:t>
            </a:r>
            <a:endParaRPr lang="zh-CN" altLang="en-US" dirty="0">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AB56DB84-B194-4DAF-A2E1-7C07B151B7E8}"/>
              </a:ext>
            </a:extLst>
          </p:cNvPr>
          <p:cNvSpPr txBox="1"/>
          <p:nvPr/>
        </p:nvSpPr>
        <p:spPr>
          <a:xfrm>
            <a:off x="7160168" y="3414614"/>
            <a:ext cx="3857517" cy="646331"/>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维修电工技能与应用</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罗岳彬</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http://course.jcpeixun.com/6413/</a:t>
            </a:r>
            <a:endParaRPr lang="zh-CN" altLang="en-US" dirty="0">
              <a:latin typeface="微软雅黑" panose="020B0503020204020204" pitchFamily="34" charset="-122"/>
              <a:ea typeface="微软雅黑" panose="020B0503020204020204" pitchFamily="34" charset="-122"/>
            </a:endParaRPr>
          </a:p>
        </p:txBody>
      </p:sp>
      <p:sp>
        <p:nvSpPr>
          <p:cNvPr id="16" name="文本框 15">
            <a:extLst>
              <a:ext uri="{FF2B5EF4-FFF2-40B4-BE49-F238E27FC236}">
                <a16:creationId xmlns:a16="http://schemas.microsoft.com/office/drawing/2014/main" id="{76834020-FD1A-4FB8-A205-864ABDA31601}"/>
              </a:ext>
            </a:extLst>
          </p:cNvPr>
          <p:cNvSpPr txBox="1"/>
          <p:nvPr/>
        </p:nvSpPr>
        <p:spPr>
          <a:xfrm>
            <a:off x="1553265" y="5999182"/>
            <a:ext cx="3857517" cy="646331"/>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电工识图</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李金城</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http://course.jcpeixun.com/5902/</a:t>
            </a:r>
            <a:endParaRPr lang="zh-CN" altLang="en-US" dirty="0">
              <a:latin typeface="微软雅黑" panose="020B0503020204020204" pitchFamily="34" charset="-122"/>
              <a:ea typeface="微软雅黑" panose="020B0503020204020204" pitchFamily="34" charset="-122"/>
            </a:endParaRPr>
          </a:p>
        </p:txBody>
      </p:sp>
      <p:sp>
        <p:nvSpPr>
          <p:cNvPr id="17" name="文本框 16">
            <a:extLst>
              <a:ext uri="{FF2B5EF4-FFF2-40B4-BE49-F238E27FC236}">
                <a16:creationId xmlns:a16="http://schemas.microsoft.com/office/drawing/2014/main" id="{9AF3D8DC-F058-4010-9831-4696F824BABA}"/>
              </a:ext>
            </a:extLst>
          </p:cNvPr>
          <p:cNvSpPr txBox="1"/>
          <p:nvPr/>
        </p:nvSpPr>
        <p:spPr>
          <a:xfrm>
            <a:off x="7160167" y="6031968"/>
            <a:ext cx="4108847" cy="646331"/>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电器元器件选型与应用大全</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杨鹏涛</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http://course.jcpeixun.com/6746/</a:t>
            </a:r>
          </a:p>
        </p:txBody>
      </p:sp>
    </p:spTree>
    <p:extLst>
      <p:ext uri="{BB962C8B-B14F-4D97-AF65-F5344CB8AC3E}">
        <p14:creationId xmlns:p14="http://schemas.microsoft.com/office/powerpoint/2010/main" val="161905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216E495-4421-4FF1-AF36-2B839E19B1B7}"/>
              </a:ext>
            </a:extLst>
          </p:cNvPr>
          <p:cNvSpPr txBox="1"/>
          <p:nvPr/>
        </p:nvSpPr>
        <p:spPr>
          <a:xfrm>
            <a:off x="1209040" y="1747520"/>
            <a:ext cx="4053840" cy="3293209"/>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第三部分：骨灰玩家</a:t>
            </a:r>
            <a:endParaRPr lang="en-US" altLang="zh-CN" sz="2800" b="1" dirty="0">
              <a:latin typeface="微软雅黑" panose="020B0503020204020204" pitchFamily="34" charset="-122"/>
              <a:ea typeface="微软雅黑" panose="020B0503020204020204" pitchFamily="34" charset="-122"/>
            </a:endParaRPr>
          </a:p>
          <a:p>
            <a:endParaRPr lang="en-US" altLang="zh-CN" sz="2800" b="1" dirty="0">
              <a:latin typeface="微软雅黑" panose="020B0503020204020204" pitchFamily="34" charset="-122"/>
              <a:ea typeface="微软雅黑" panose="020B0503020204020204" pitchFamily="34" charset="-122"/>
            </a:endParaRPr>
          </a:p>
          <a:p>
            <a:r>
              <a:rPr lang="zh-CN" altLang="en-US" sz="2800" b="1"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工作岗位</a:t>
            </a:r>
            <a:endParaRPr lang="en-US" altLang="zh-CN"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学习规划</a:t>
            </a:r>
            <a:endParaRPr lang="en-US" altLang="zh-CN" sz="2400" dirty="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技能要求</a:t>
            </a:r>
            <a:endParaRPr lang="en-US" altLang="zh-CN" sz="2400" dirty="0">
              <a:latin typeface="微软雅黑" panose="020B0503020204020204" pitchFamily="34" charset="-122"/>
              <a:ea typeface="微软雅黑" panose="020B0503020204020204" pitchFamily="34" charset="-122"/>
            </a:endParaRPr>
          </a:p>
          <a:p>
            <a:endParaRPr lang="zh-CN" altLang="en-US" sz="2800" dirty="0">
              <a:latin typeface="微软雅黑" panose="020B0503020204020204" pitchFamily="34" charset="-122"/>
              <a:ea typeface="微软雅黑" panose="020B0503020204020204" pitchFamily="34" charset="-122"/>
            </a:endParaRPr>
          </a:p>
        </p:txBody>
      </p:sp>
      <p:cxnSp>
        <p:nvCxnSpPr>
          <p:cNvPr id="5" name="直接连接符 4">
            <a:extLst>
              <a:ext uri="{FF2B5EF4-FFF2-40B4-BE49-F238E27FC236}">
                <a16:creationId xmlns:a16="http://schemas.microsoft.com/office/drawing/2014/main" id="{D7FEE867-813D-4E91-B3C6-58B0DB7F289A}"/>
              </a:ext>
            </a:extLst>
          </p:cNvPr>
          <p:cNvCxnSpPr/>
          <p:nvPr/>
        </p:nvCxnSpPr>
        <p:spPr>
          <a:xfrm>
            <a:off x="1209040" y="2419697"/>
            <a:ext cx="345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a16="http://schemas.microsoft.com/office/drawing/2014/main" id="{0FF2E75D-F2B0-4C6C-82FA-AD9E1BAC0720}"/>
              </a:ext>
            </a:extLst>
          </p:cNvPr>
          <p:cNvCxnSpPr>
            <a:cxnSpLocks/>
          </p:cNvCxnSpPr>
          <p:nvPr/>
        </p:nvCxnSpPr>
        <p:spPr>
          <a:xfrm>
            <a:off x="1209040" y="292608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6156F011-AC06-4EB5-AF91-9E12290442B8}"/>
              </a:ext>
            </a:extLst>
          </p:cNvPr>
          <p:cNvCxnSpPr>
            <a:cxnSpLocks/>
          </p:cNvCxnSpPr>
          <p:nvPr/>
        </p:nvCxnSpPr>
        <p:spPr>
          <a:xfrm>
            <a:off x="1209040" y="365252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91476C7A-D1DF-4A60-8C66-B4A629C66CA2}"/>
              </a:ext>
            </a:extLst>
          </p:cNvPr>
          <p:cNvCxnSpPr>
            <a:cxnSpLocks/>
          </p:cNvCxnSpPr>
          <p:nvPr/>
        </p:nvCxnSpPr>
        <p:spPr>
          <a:xfrm>
            <a:off x="1209040" y="4384040"/>
            <a:ext cx="3149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reeform 345">
            <a:extLst>
              <a:ext uri="{FF2B5EF4-FFF2-40B4-BE49-F238E27FC236}">
                <a16:creationId xmlns:a16="http://schemas.microsoft.com/office/drawing/2014/main" id="{61979F27-918D-4918-9801-15B6A40DE5AF}"/>
              </a:ext>
            </a:extLst>
          </p:cNvPr>
          <p:cNvSpPr>
            <a:spLocks noEditPoints="1"/>
          </p:cNvSpPr>
          <p:nvPr/>
        </p:nvSpPr>
        <p:spPr bwMode="auto">
          <a:xfrm>
            <a:off x="6701076" y="1665998"/>
            <a:ext cx="2718872" cy="3810241"/>
          </a:xfrm>
          <a:custGeom>
            <a:avLst/>
            <a:gdLst>
              <a:gd name="T0" fmla="*/ 108 w 120"/>
              <a:gd name="T1" fmla="*/ 15 h 168"/>
              <a:gd name="T2" fmla="*/ 98 w 120"/>
              <a:gd name="T3" fmla="*/ 34 h 168"/>
              <a:gd name="T4" fmla="*/ 87 w 120"/>
              <a:gd name="T5" fmla="*/ 15 h 168"/>
              <a:gd name="T6" fmla="*/ 71 w 120"/>
              <a:gd name="T7" fmla="*/ 6 h 168"/>
              <a:gd name="T8" fmla="*/ 73 w 120"/>
              <a:gd name="T9" fmla="*/ 22 h 168"/>
              <a:gd name="T10" fmla="*/ 48 w 120"/>
              <a:gd name="T11" fmla="*/ 22 h 168"/>
              <a:gd name="T12" fmla="*/ 50 w 120"/>
              <a:gd name="T13" fmla="*/ 6 h 168"/>
              <a:gd name="T14" fmla="*/ 33 w 120"/>
              <a:gd name="T15" fmla="*/ 15 h 168"/>
              <a:gd name="T16" fmla="*/ 22 w 120"/>
              <a:gd name="T17" fmla="*/ 34 h 168"/>
              <a:gd name="T18" fmla="*/ 12 w 120"/>
              <a:gd name="T19" fmla="*/ 15 h 168"/>
              <a:gd name="T20" fmla="*/ 0 w 120"/>
              <a:gd name="T21" fmla="*/ 6 h 168"/>
              <a:gd name="T22" fmla="*/ 3 w 120"/>
              <a:gd name="T23" fmla="*/ 132 h 168"/>
              <a:gd name="T24" fmla="*/ 120 w 120"/>
              <a:gd name="T25" fmla="*/ 168 h 168"/>
              <a:gd name="T26" fmla="*/ 108 w 120"/>
              <a:gd name="T27" fmla="*/ 6 h 168"/>
              <a:gd name="T28" fmla="*/ 53 w 120"/>
              <a:gd name="T29" fmla="*/ 158 h 168"/>
              <a:gd name="T30" fmla="*/ 10 w 120"/>
              <a:gd name="T31" fmla="*/ 116 h 168"/>
              <a:gd name="T32" fmla="*/ 110 w 120"/>
              <a:gd name="T33" fmla="*/ 44 h 168"/>
              <a:gd name="T34" fmla="*/ 101 w 120"/>
              <a:gd name="T35" fmla="*/ 75 h 168"/>
              <a:gd name="T36" fmla="*/ 21 w 120"/>
              <a:gd name="T37" fmla="*/ 88 h 168"/>
              <a:gd name="T38" fmla="*/ 101 w 120"/>
              <a:gd name="T39" fmla="*/ 75 h 168"/>
              <a:gd name="T40" fmla="*/ 21 w 120"/>
              <a:gd name="T41" fmla="*/ 55 h 168"/>
              <a:gd name="T42" fmla="*/ 101 w 120"/>
              <a:gd name="T43" fmla="*/ 67 h 168"/>
              <a:gd name="T44" fmla="*/ 101 w 120"/>
              <a:gd name="T45" fmla="*/ 96 h 168"/>
              <a:gd name="T46" fmla="*/ 21 w 120"/>
              <a:gd name="T47" fmla="*/ 108 h 168"/>
              <a:gd name="T48" fmla="*/ 101 w 120"/>
              <a:gd name="T49" fmla="*/ 96 h 168"/>
              <a:gd name="T50" fmla="*/ 104 w 120"/>
              <a:gd name="T51" fmla="*/ 23 h 168"/>
              <a:gd name="T52" fmla="*/ 98 w 120"/>
              <a:gd name="T53" fmla="*/ 0 h 168"/>
              <a:gd name="T54" fmla="*/ 92 w 120"/>
              <a:gd name="T55" fmla="*/ 23 h 168"/>
              <a:gd name="T56" fmla="*/ 22 w 120"/>
              <a:gd name="T57" fmla="*/ 29 h 168"/>
              <a:gd name="T58" fmla="*/ 29 w 120"/>
              <a:gd name="T59" fmla="*/ 6 h 168"/>
              <a:gd name="T60" fmla="*/ 16 w 120"/>
              <a:gd name="T61" fmla="*/ 6 h 168"/>
              <a:gd name="T62" fmla="*/ 22 w 120"/>
              <a:gd name="T63" fmla="*/ 29 h 168"/>
              <a:gd name="T64" fmla="*/ 66 w 120"/>
              <a:gd name="T65" fmla="*/ 23 h 168"/>
              <a:gd name="T66" fmla="*/ 60 w 120"/>
              <a:gd name="T67" fmla="*/ 0 h 168"/>
              <a:gd name="T68" fmla="*/ 54 w 120"/>
              <a:gd name="T69" fmla="*/ 2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 h="168">
                <a:moveTo>
                  <a:pt x="108" y="6"/>
                </a:moveTo>
                <a:cubicBezTo>
                  <a:pt x="108" y="15"/>
                  <a:pt x="108" y="15"/>
                  <a:pt x="108" y="15"/>
                </a:cubicBezTo>
                <a:cubicBezTo>
                  <a:pt x="110" y="17"/>
                  <a:pt x="110" y="20"/>
                  <a:pt x="110" y="22"/>
                </a:cubicBezTo>
                <a:cubicBezTo>
                  <a:pt x="110" y="29"/>
                  <a:pt x="105" y="34"/>
                  <a:pt x="98" y="34"/>
                </a:cubicBezTo>
                <a:cubicBezTo>
                  <a:pt x="91" y="34"/>
                  <a:pt x="86" y="29"/>
                  <a:pt x="86" y="22"/>
                </a:cubicBezTo>
                <a:cubicBezTo>
                  <a:pt x="86" y="20"/>
                  <a:pt x="86" y="17"/>
                  <a:pt x="87" y="15"/>
                </a:cubicBezTo>
                <a:cubicBezTo>
                  <a:pt x="87" y="6"/>
                  <a:pt x="87" y="6"/>
                  <a:pt x="87" y="6"/>
                </a:cubicBezTo>
                <a:cubicBezTo>
                  <a:pt x="71" y="6"/>
                  <a:pt x="71" y="6"/>
                  <a:pt x="71" y="6"/>
                </a:cubicBezTo>
                <a:cubicBezTo>
                  <a:pt x="71" y="15"/>
                  <a:pt x="71" y="15"/>
                  <a:pt x="71" y="15"/>
                </a:cubicBezTo>
                <a:cubicBezTo>
                  <a:pt x="72" y="17"/>
                  <a:pt x="73" y="20"/>
                  <a:pt x="73" y="22"/>
                </a:cubicBezTo>
                <a:cubicBezTo>
                  <a:pt x="73" y="29"/>
                  <a:pt x="67" y="34"/>
                  <a:pt x="60" y="34"/>
                </a:cubicBezTo>
                <a:cubicBezTo>
                  <a:pt x="53" y="34"/>
                  <a:pt x="48" y="29"/>
                  <a:pt x="48" y="22"/>
                </a:cubicBezTo>
                <a:cubicBezTo>
                  <a:pt x="48" y="20"/>
                  <a:pt x="48" y="17"/>
                  <a:pt x="50" y="15"/>
                </a:cubicBezTo>
                <a:cubicBezTo>
                  <a:pt x="50" y="6"/>
                  <a:pt x="50" y="6"/>
                  <a:pt x="50" y="6"/>
                </a:cubicBezTo>
                <a:cubicBezTo>
                  <a:pt x="33" y="6"/>
                  <a:pt x="33" y="6"/>
                  <a:pt x="33" y="6"/>
                </a:cubicBezTo>
                <a:cubicBezTo>
                  <a:pt x="33" y="15"/>
                  <a:pt x="33" y="15"/>
                  <a:pt x="33" y="15"/>
                </a:cubicBezTo>
                <a:cubicBezTo>
                  <a:pt x="34" y="17"/>
                  <a:pt x="35" y="20"/>
                  <a:pt x="35" y="22"/>
                </a:cubicBezTo>
                <a:cubicBezTo>
                  <a:pt x="35" y="29"/>
                  <a:pt x="29" y="34"/>
                  <a:pt x="22" y="34"/>
                </a:cubicBezTo>
                <a:cubicBezTo>
                  <a:pt x="16" y="34"/>
                  <a:pt x="10" y="29"/>
                  <a:pt x="10" y="22"/>
                </a:cubicBezTo>
                <a:cubicBezTo>
                  <a:pt x="10" y="20"/>
                  <a:pt x="11" y="17"/>
                  <a:pt x="12" y="15"/>
                </a:cubicBezTo>
                <a:cubicBezTo>
                  <a:pt x="12" y="6"/>
                  <a:pt x="12" y="6"/>
                  <a:pt x="12" y="6"/>
                </a:cubicBezTo>
                <a:cubicBezTo>
                  <a:pt x="0" y="6"/>
                  <a:pt x="0" y="6"/>
                  <a:pt x="0" y="6"/>
                </a:cubicBezTo>
                <a:cubicBezTo>
                  <a:pt x="0" y="129"/>
                  <a:pt x="0" y="129"/>
                  <a:pt x="0" y="129"/>
                </a:cubicBezTo>
                <a:cubicBezTo>
                  <a:pt x="3" y="132"/>
                  <a:pt x="3" y="132"/>
                  <a:pt x="3" y="132"/>
                </a:cubicBezTo>
                <a:cubicBezTo>
                  <a:pt x="40" y="168"/>
                  <a:pt x="40" y="168"/>
                  <a:pt x="40" y="168"/>
                </a:cubicBezTo>
                <a:cubicBezTo>
                  <a:pt x="120" y="168"/>
                  <a:pt x="120" y="168"/>
                  <a:pt x="120" y="168"/>
                </a:cubicBezTo>
                <a:cubicBezTo>
                  <a:pt x="120" y="6"/>
                  <a:pt x="120" y="6"/>
                  <a:pt x="120" y="6"/>
                </a:cubicBezTo>
                <a:lnTo>
                  <a:pt x="108" y="6"/>
                </a:lnTo>
                <a:close/>
                <a:moveTo>
                  <a:pt x="110" y="158"/>
                </a:moveTo>
                <a:cubicBezTo>
                  <a:pt x="53" y="158"/>
                  <a:pt x="53" y="158"/>
                  <a:pt x="53" y="158"/>
                </a:cubicBezTo>
                <a:cubicBezTo>
                  <a:pt x="38" y="158"/>
                  <a:pt x="45" y="123"/>
                  <a:pt x="45" y="123"/>
                </a:cubicBezTo>
                <a:cubicBezTo>
                  <a:pt x="45" y="123"/>
                  <a:pt x="11" y="131"/>
                  <a:pt x="10" y="116"/>
                </a:cubicBezTo>
                <a:cubicBezTo>
                  <a:pt x="10" y="44"/>
                  <a:pt x="10" y="44"/>
                  <a:pt x="10" y="44"/>
                </a:cubicBezTo>
                <a:cubicBezTo>
                  <a:pt x="110" y="44"/>
                  <a:pt x="110" y="44"/>
                  <a:pt x="110" y="44"/>
                </a:cubicBezTo>
                <a:lnTo>
                  <a:pt x="110" y="158"/>
                </a:lnTo>
                <a:close/>
                <a:moveTo>
                  <a:pt x="101" y="75"/>
                </a:moveTo>
                <a:cubicBezTo>
                  <a:pt x="21" y="75"/>
                  <a:pt x="21" y="75"/>
                  <a:pt x="21" y="75"/>
                </a:cubicBezTo>
                <a:cubicBezTo>
                  <a:pt x="21" y="88"/>
                  <a:pt x="21" y="88"/>
                  <a:pt x="21" y="88"/>
                </a:cubicBezTo>
                <a:cubicBezTo>
                  <a:pt x="101" y="88"/>
                  <a:pt x="101" y="88"/>
                  <a:pt x="101" y="88"/>
                </a:cubicBezTo>
                <a:lnTo>
                  <a:pt x="101" y="75"/>
                </a:lnTo>
                <a:close/>
                <a:moveTo>
                  <a:pt x="101" y="55"/>
                </a:moveTo>
                <a:cubicBezTo>
                  <a:pt x="21" y="55"/>
                  <a:pt x="21" y="55"/>
                  <a:pt x="21" y="55"/>
                </a:cubicBezTo>
                <a:cubicBezTo>
                  <a:pt x="21" y="67"/>
                  <a:pt x="21" y="67"/>
                  <a:pt x="21" y="67"/>
                </a:cubicBezTo>
                <a:cubicBezTo>
                  <a:pt x="101" y="67"/>
                  <a:pt x="101" y="67"/>
                  <a:pt x="101" y="67"/>
                </a:cubicBezTo>
                <a:lnTo>
                  <a:pt x="101" y="55"/>
                </a:lnTo>
                <a:close/>
                <a:moveTo>
                  <a:pt x="101" y="96"/>
                </a:moveTo>
                <a:cubicBezTo>
                  <a:pt x="21" y="96"/>
                  <a:pt x="21" y="96"/>
                  <a:pt x="21" y="96"/>
                </a:cubicBezTo>
                <a:cubicBezTo>
                  <a:pt x="21" y="108"/>
                  <a:pt x="21" y="108"/>
                  <a:pt x="21" y="108"/>
                </a:cubicBezTo>
                <a:cubicBezTo>
                  <a:pt x="101" y="108"/>
                  <a:pt x="101" y="108"/>
                  <a:pt x="101" y="108"/>
                </a:cubicBezTo>
                <a:lnTo>
                  <a:pt x="101" y="96"/>
                </a:lnTo>
                <a:close/>
                <a:moveTo>
                  <a:pt x="98" y="29"/>
                </a:moveTo>
                <a:cubicBezTo>
                  <a:pt x="101" y="29"/>
                  <a:pt x="104" y="26"/>
                  <a:pt x="104" y="23"/>
                </a:cubicBezTo>
                <a:cubicBezTo>
                  <a:pt x="104" y="6"/>
                  <a:pt x="104" y="6"/>
                  <a:pt x="104" y="6"/>
                </a:cubicBezTo>
                <a:cubicBezTo>
                  <a:pt x="104" y="2"/>
                  <a:pt x="101" y="0"/>
                  <a:pt x="98" y="0"/>
                </a:cubicBezTo>
                <a:cubicBezTo>
                  <a:pt x="94" y="0"/>
                  <a:pt x="92" y="2"/>
                  <a:pt x="92" y="6"/>
                </a:cubicBezTo>
                <a:cubicBezTo>
                  <a:pt x="92" y="23"/>
                  <a:pt x="92" y="23"/>
                  <a:pt x="92" y="23"/>
                </a:cubicBezTo>
                <a:cubicBezTo>
                  <a:pt x="92" y="26"/>
                  <a:pt x="94" y="29"/>
                  <a:pt x="98" y="29"/>
                </a:cubicBezTo>
                <a:close/>
                <a:moveTo>
                  <a:pt x="22" y="29"/>
                </a:moveTo>
                <a:cubicBezTo>
                  <a:pt x="26" y="29"/>
                  <a:pt x="29" y="26"/>
                  <a:pt x="29" y="23"/>
                </a:cubicBezTo>
                <a:cubicBezTo>
                  <a:pt x="29" y="6"/>
                  <a:pt x="29" y="6"/>
                  <a:pt x="29" y="6"/>
                </a:cubicBezTo>
                <a:cubicBezTo>
                  <a:pt x="29" y="2"/>
                  <a:pt x="26" y="0"/>
                  <a:pt x="22" y="0"/>
                </a:cubicBezTo>
                <a:cubicBezTo>
                  <a:pt x="19" y="0"/>
                  <a:pt x="16" y="2"/>
                  <a:pt x="16" y="6"/>
                </a:cubicBezTo>
                <a:cubicBezTo>
                  <a:pt x="16" y="23"/>
                  <a:pt x="16" y="23"/>
                  <a:pt x="16" y="23"/>
                </a:cubicBezTo>
                <a:cubicBezTo>
                  <a:pt x="16" y="26"/>
                  <a:pt x="19" y="29"/>
                  <a:pt x="22" y="29"/>
                </a:cubicBezTo>
                <a:close/>
                <a:moveTo>
                  <a:pt x="60" y="29"/>
                </a:moveTo>
                <a:cubicBezTo>
                  <a:pt x="64" y="29"/>
                  <a:pt x="66" y="26"/>
                  <a:pt x="66" y="23"/>
                </a:cubicBezTo>
                <a:cubicBezTo>
                  <a:pt x="66" y="6"/>
                  <a:pt x="66" y="6"/>
                  <a:pt x="66" y="6"/>
                </a:cubicBezTo>
                <a:cubicBezTo>
                  <a:pt x="66" y="2"/>
                  <a:pt x="64" y="0"/>
                  <a:pt x="60" y="0"/>
                </a:cubicBezTo>
                <a:cubicBezTo>
                  <a:pt x="57" y="0"/>
                  <a:pt x="54" y="2"/>
                  <a:pt x="54" y="6"/>
                </a:cubicBezTo>
                <a:cubicBezTo>
                  <a:pt x="54" y="23"/>
                  <a:pt x="54" y="23"/>
                  <a:pt x="54" y="23"/>
                </a:cubicBezTo>
                <a:cubicBezTo>
                  <a:pt x="54" y="26"/>
                  <a:pt x="57" y="29"/>
                  <a:pt x="60" y="2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a:extLst>
              <a:ext uri="{FF2B5EF4-FFF2-40B4-BE49-F238E27FC236}">
                <a16:creationId xmlns:a16="http://schemas.microsoft.com/office/drawing/2014/main" id="{80D22B3D-7338-410A-804C-A413E94CA04E}"/>
              </a:ext>
            </a:extLst>
          </p:cNvPr>
          <p:cNvSpPr/>
          <p:nvPr/>
        </p:nvSpPr>
        <p:spPr>
          <a:xfrm>
            <a:off x="8848725" y="0"/>
            <a:ext cx="3343275" cy="80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3695846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2704</TotalTime>
  <Words>820</Words>
  <Application>Microsoft Office PowerPoint</Application>
  <PresentationFormat>宽屏</PresentationFormat>
  <Paragraphs>181</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等线</vt:lpstr>
      <vt:lpstr>等线 Light</vt:lpstr>
      <vt:lpstr>华文细黑</vt:lpstr>
      <vt:lpstr>微软雅黑</vt:lpstr>
      <vt:lpstr>Arial</vt:lpstr>
      <vt:lpstr>Forte</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zate 贰</dc:creator>
  <cp:lastModifiedBy>zate 贰</cp:lastModifiedBy>
  <cp:revision>74</cp:revision>
  <dcterms:created xsi:type="dcterms:W3CDTF">2019-05-10T01:39:28Z</dcterms:created>
  <dcterms:modified xsi:type="dcterms:W3CDTF">2019-05-15T04:46:11Z</dcterms:modified>
</cp:coreProperties>
</file>