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FA151-BA3F-4BDE-BE82-C266F49A5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048C007-FDAD-4280-93E6-03490F112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FDD6D2-3864-4B92-9CD7-F095BA12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2FE1D4-2AB5-436B-A8CB-A814E3CC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BF2785-F5B2-4ED4-A973-D681EDFB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40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B5B502-0BAC-4E1E-BD84-9A7F721E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25A299-CDD1-42B0-AF1B-928DDC29E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F10AF9-6058-4184-992D-41C6EA502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7322D6-B724-4385-A0C1-1CA240F1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98AB68-AAC5-4EF6-97BE-3DB1AFE3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76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E4EE43F-EDF0-4143-895F-EF2B08E24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3C5417-6321-4BC7-8056-D4B6E5840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124C05-AE37-489E-ACD6-D635FCD3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B3C2B6-0387-4778-ACB6-4C0C23EF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38FD78-9B68-498C-BCA0-148713E4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67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37FFFE-7A0F-49FD-81ED-45F3DE5F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24DAA4-44A4-4523-9759-A8FEEDD46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2758BC-0BBE-49E5-99EA-62D2D7C5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1D9F5F-60DA-443A-A011-F23B6034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21F65C-26E1-47A6-8DD3-51FA5834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01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CC216B-EE81-416E-B8C4-C856B3D13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3F5763-3996-4BA2-AB9F-C8F1AF39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7D9A03-0219-4DE1-AE0A-01D58BD8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C6F496-A2AE-4A45-8A95-CCA76EB0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A7780D-774A-4A43-BD49-9AC603FA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A0B178-2B09-45AE-BC97-12648FD7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94693C-5795-448B-BFC3-F2C46AA9C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BB1123D-D820-4977-863C-0300E1E97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33CB7C-3071-4FF3-ADBE-822FEDF1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C821A4-9ABA-476A-BF78-5FA77105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B3DAA30-B653-4BD9-B1CB-BC988FF3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414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9D436-74E2-49DC-BA85-570DEA9D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8CDFBE-8F1D-466B-BFAB-27B731CD7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5F9DDB4-ED94-4D16-819D-F58485F39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A16BB00-F391-4B3D-8EE2-E4DB97F1A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65FF445-695B-49DF-BC63-B4C4BF770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DBBE77-89D4-48DA-9179-A3332F07E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55DA05-0C24-437D-A796-224715D8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20FD92D-7E78-48C3-96B1-8667094B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7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F21996-0796-41F1-81FA-C73F85C1A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7F7D720-D4AE-4F1A-9008-696C0CE5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1654729-27B7-427B-B021-784BE0B0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BE0CAC-A8A4-49EA-A3CE-60E02BB5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18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92B874D-0F65-4E3C-9AA9-320DE420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BEBA4E0-5BB3-4743-A94D-3218A7391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0C6A765-90F2-4E3E-A81A-B59AEF85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80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5B9F33-A634-4DE1-BE99-68672F3E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570D2A-B95A-4943-A2C0-B62FF65A9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28B9938-3F27-446C-B2B7-1AB7ACB65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99C434-F9CB-4935-9A9B-EA313F07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657E48A-7056-4AA5-BAAB-1EAD72F3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5A5D50-7D16-485E-80BD-FF1F25DA7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42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733E00-4B07-44FF-9BEB-B76F1411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E2F491E-3003-495C-A2FB-BE2C509F6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21AE881-117F-4E8C-839E-06A7968A1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962EB21-8680-4C0D-9A7F-B0412383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FB35B1-800A-4D7C-ABBA-9DCA7694F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3D4B09-BA99-4E3E-BA6A-09F64D24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13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7AB586A-7B1C-4BA1-BABC-7EB77E52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0E1A352-AAAE-4E03-81C9-0095AFFB3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7987F6-C6E5-4262-9C65-3C5774F2B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D21D6-11FA-43C9-809B-C87F7547913F}" type="datetimeFigureOut">
              <a:rPr lang="zh-CN" altLang="en-US" smtClean="0"/>
              <a:t>2019/5/21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001100-EDFF-448B-8554-00DD14CA5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42D36F-9B9B-4E07-B73A-20AAA7E3D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07609-AA10-4F53-A319-AF357D1A66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03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90434D5-1737-4673-B92C-5D67BC786ED5}"/>
              </a:ext>
            </a:extLst>
          </p:cNvPr>
          <p:cNvSpPr/>
          <p:nvPr/>
        </p:nvSpPr>
        <p:spPr>
          <a:xfrm>
            <a:off x="1536071" y="124082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比如，我想控制一个</a:t>
            </a:r>
            <a:r>
              <a:rPr lang="en-US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“</a:t>
            </a:r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热得快</a:t>
            </a:r>
            <a:r>
              <a:rPr lang="en-US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”</a:t>
            </a:r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，让一锅水的温度保持在</a:t>
            </a:r>
            <a:r>
              <a:rPr lang="en-US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50</a:t>
            </a:r>
            <a:r>
              <a:rPr lang="en-US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微软雅黑" panose="020B0503020204020204" pitchFamily="34" charset="-122"/>
              </a:rPr>
              <a:t>℃</a:t>
            </a:r>
            <a:endParaRPr lang="zh-CN" altLang="en-US" sz="3200" dirty="0"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979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90434D5-1737-4673-B92C-5D67BC786ED5}"/>
              </a:ext>
            </a:extLst>
          </p:cNvPr>
          <p:cNvSpPr/>
          <p:nvPr/>
        </p:nvSpPr>
        <p:spPr>
          <a:xfrm>
            <a:off x="1536071" y="1240821"/>
            <a:ext cx="7788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要是希望汽车的车速保持在</a:t>
            </a:r>
            <a:r>
              <a:rPr lang="en-US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50km/h</a:t>
            </a:r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不动</a:t>
            </a:r>
            <a:endParaRPr lang="zh-CN" altLang="en-US" sz="3200" kern="0" spc="40" dirty="0">
              <a:solidFill>
                <a:srgbClr val="333333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544B66D-05AB-4EF7-B1F8-847DDD168A12}"/>
              </a:ext>
            </a:extLst>
          </p:cNvPr>
          <p:cNvSpPr/>
          <p:nvPr/>
        </p:nvSpPr>
        <p:spPr>
          <a:xfrm>
            <a:off x="1536071" y="2377082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1995"/>
              </a:lnSpc>
              <a:spcAft>
                <a:spcPts val="0"/>
              </a:spcAft>
            </a:pPr>
            <a:r>
              <a:rPr lang="zh-CN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设想一下，假如汽车的定速巡航电脑在某一时间测到车速是</a:t>
            </a:r>
            <a:r>
              <a:rPr lang="en-US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45km/h</a:t>
            </a:r>
            <a:r>
              <a:rPr lang="zh-CN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。它立刻命令发动机：加速！</a:t>
            </a: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95"/>
              </a:lnSpc>
              <a:spcAft>
                <a:spcPts val="0"/>
              </a:spcAft>
            </a:pPr>
            <a:r>
              <a:rPr lang="en-US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结果，发动机那边突然来了个</a:t>
            </a:r>
            <a:r>
              <a:rPr lang="en-US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100%</a:t>
            </a:r>
            <a:r>
              <a:rPr lang="zh-CN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全油门，嗡的一下，汽车急加速到了</a:t>
            </a:r>
            <a:r>
              <a:rPr lang="en-US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60km/h</a:t>
            </a:r>
            <a:r>
              <a:rPr lang="zh-CN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BFC976B-29F3-4AF0-8EFF-10C32C99EF71}"/>
              </a:ext>
            </a:extLst>
          </p:cNvPr>
          <p:cNvSpPr/>
          <p:nvPr/>
        </p:nvSpPr>
        <p:spPr>
          <a:xfrm>
            <a:off x="1536071" y="4344340"/>
            <a:ext cx="3252172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995"/>
              </a:lnSpc>
              <a:spcAft>
                <a:spcPts val="0"/>
              </a:spcAft>
            </a:pPr>
            <a:r>
              <a:rPr lang="zh-CN" altLang="zh-CN" kern="0" spc="4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这时电脑又发出命令：刹车！</a:t>
            </a: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5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90434D5-1737-4673-B92C-5D67BC786ED5}"/>
              </a:ext>
            </a:extLst>
          </p:cNvPr>
          <p:cNvSpPr/>
          <p:nvPr/>
        </p:nvSpPr>
        <p:spPr>
          <a:xfrm>
            <a:off x="1536071" y="1240821"/>
            <a:ext cx="7788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要</a:t>
            </a:r>
            <a:r>
              <a:rPr lang="zh-CN" altLang="en-US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想室温保持再</a:t>
            </a:r>
            <a:r>
              <a:rPr lang="en-US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25°</a:t>
            </a:r>
            <a:r>
              <a:rPr lang="zh-CN" altLang="zh-CN" sz="3200" kern="0" spc="40" dirty="0">
                <a:solidFill>
                  <a:srgbClr val="333333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Arial" panose="020B0604020202020204" pitchFamily="34" charset="0"/>
              </a:rPr>
              <a:t>不动</a:t>
            </a:r>
            <a:endParaRPr lang="zh-CN" altLang="en-US" sz="3200" kern="0" spc="40" dirty="0">
              <a:solidFill>
                <a:srgbClr val="333333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23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78</Words>
  <Application>Microsoft Office PowerPoint</Application>
  <PresentationFormat>宽屏</PresentationFormat>
  <Paragraphs>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思源黑体 CN Heavy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 w</dc:creator>
  <cp:lastModifiedBy>w w</cp:lastModifiedBy>
  <cp:revision>3</cp:revision>
  <dcterms:created xsi:type="dcterms:W3CDTF">2019-05-21T11:37:04Z</dcterms:created>
  <dcterms:modified xsi:type="dcterms:W3CDTF">2019-05-21T13:32:29Z</dcterms:modified>
</cp:coreProperties>
</file>