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83" r:id="rId4"/>
    <p:sldId id="281" r:id="rId5"/>
    <p:sldId id="259" r:id="rId6"/>
    <p:sldId id="257" r:id="rId7"/>
    <p:sldId id="260" r:id="rId8"/>
    <p:sldId id="268" r:id="rId9"/>
    <p:sldId id="280" r:id="rId10"/>
    <p:sldId id="271" r:id="rId11"/>
    <p:sldId id="272" r:id="rId12"/>
    <p:sldId id="273" r:id="rId13"/>
    <p:sldId id="274" r:id="rId14"/>
    <p:sldId id="275" r:id="rId15"/>
    <p:sldId id="284" r:id="rId16"/>
    <p:sldId id="269" r:id="rId17"/>
    <p:sldId id="276" r:id="rId18"/>
    <p:sldId id="278" r:id="rId19"/>
    <p:sldId id="279" r:id="rId20"/>
    <p:sldId id="270" r:id="rId21"/>
    <p:sldId id="282" r:id="rId22"/>
    <p:sldId id="27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534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1" autoAdjust="0"/>
    <p:restoredTop sz="90602" autoAdjust="0"/>
  </p:normalViewPr>
  <p:slideViewPr>
    <p:cSldViewPr snapToGrid="0">
      <p:cViewPr varScale="1">
        <p:scale>
          <a:sx n="115" d="100"/>
          <a:sy n="115" d="100"/>
        </p:scale>
        <p:origin x="7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67A7B-F6E0-4DB7-9342-D2F65AF50402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68851-2CA4-49BB-A018-987FF58527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548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68851-2CA4-49BB-A018-987FF585275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83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68851-2CA4-49BB-A018-987FF585275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960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68851-2CA4-49BB-A018-987FF585275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714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DC7B92-D3B3-420F-BFD7-F43E94BF7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B896D28-6405-44B7-8AA0-DF1B69813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0C8407-7D95-433C-8F37-9B76C1E96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D9C535-667B-4C25-B955-9614ED27991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B20C2C-224B-4DE5-A8E1-F0904C00F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3C0B96-B5AB-4660-A60D-9E96ECA3A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2AB77-A4A6-43BF-9BFD-B152E1760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03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9AEF71-E747-46F9-B8CB-6AEBB6F6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16A4ED-0E24-41F6-9844-A1ADCC57D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C5899EC-83A9-4F74-801B-A5661AE1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D9C535-667B-4C25-B955-9614ED27991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D3DB9A-907D-4EDF-92D4-63D1AED77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C397A8-718D-4A9F-B061-51F2D4F9F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2AB77-A4A6-43BF-9BFD-B152E1760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48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DD579B-A85B-487D-838C-5AB7E119D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29FC85-2E59-49A7-B92F-35794B96D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849CF6-F603-4AC4-9323-D110B5BBDF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D9C535-667B-4C25-B955-9614ED27991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5F9365-D2E3-4261-BC1E-A4AD68F83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323EBE-BED8-4A24-997A-AD01C1BBB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2AB77-A4A6-43BF-9BFD-B152E1760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30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73D560-10C5-48B7-B049-A2C1B14D2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564D3C-2068-4820-8E3D-E2693D245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B52D19E-4426-40BC-B093-42F1DD2B03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D9C535-667B-4C25-B955-9614ED27991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37D7C8-7A30-4ADC-BFF1-053188368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12EEAA-9155-4797-A03C-B24A1126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2AB77-A4A6-43BF-9BFD-B152E1760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19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B98342-B9BB-4220-9BBF-EE24B914D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9D13B4-6047-41A0-99C6-8D063FC42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8D38FF-250F-452E-AA6E-EAD9F041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D9C535-667B-4C25-B955-9614ED27991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F819E9-B1B6-4D47-900A-4B6FE398E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DA4EEA-A0C8-4DC8-8100-A7974817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2AB77-A4A6-43BF-9BFD-B152E1760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1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6ED892-CDE6-4536-BF8A-49134D19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EE71F9-4158-4822-B15C-4BB8DD82F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6DE0A8E-2C50-48DC-9098-04C40F483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C8D752-5020-4CCA-A81F-9633B19A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D9C535-667B-4C25-B955-9614ED27991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D355466-8FA5-4931-91F3-56BF1A2E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5CDCE74-C60F-4655-AEA8-026E17674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2AB77-A4A6-43BF-9BFD-B152E1760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12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23922E-7D1A-49FA-864C-93230ADF4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AA0363-85C8-4BEB-8285-B29BE4071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4D43377-36E6-4D7F-B706-0BF0A0E65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02E0B3C-110D-44D5-86BA-92DE8CC3A6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2865EA8-9518-457B-A613-5B5B3E0999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15EA875-A41C-409B-9098-33239CAE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D9C535-667B-4C25-B955-9614ED27991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966AEE-4FEF-410A-93A9-64EF4118E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09FB9B2-1F29-4A56-BB85-B7C695B7A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2AB77-A4A6-43BF-9BFD-B152E1760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2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D7B157-B15F-47D7-90F5-995A5A36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AFCE689-B618-42C2-93B7-11DECA1F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D9C535-667B-4C25-B955-9614ED27991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E188396-64D9-4937-8E1F-2FBED6E1A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EC979DA-82D2-4072-9627-E92A951B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2AB77-A4A6-43BF-9BFD-B152E1760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898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A9E8B3-0687-4093-835E-64812540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D9C535-667B-4C25-B955-9614ED27991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469A226-5087-4E82-8155-36CC7453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00AE63-C41D-43D2-9328-235B6043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2AB77-A4A6-43BF-9BFD-B152E1760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3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B7A622-8C14-4A64-82EE-59BB4AC5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882273-93FE-4DE3-97C4-5BFBB35DB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8B9631-D778-4797-A159-7A63CD93E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D727E40-7B97-48E7-81F7-F09B3D9A9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D9C535-667B-4C25-B955-9614ED27991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BFC5E4-4FD0-4053-A68B-605AC0A4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59143F5-A518-405D-87B6-A992502CD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2AB77-A4A6-43BF-9BFD-B152E1760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9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01F23F-8EB1-4223-9DAD-622F633A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71B1BB2-5AF9-4DC0-AC5A-A1C6874471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D741ABF-9D79-4CEB-8A7B-B3701228F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04898D-0A25-49CC-8D46-121D1BBF8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D9C535-667B-4C25-B955-9614ED27991D}" type="datetimeFigureOut">
              <a:rPr lang="zh-CN" altLang="en-US" smtClean="0"/>
              <a:t>2019/12/2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D494CE-5FF3-4E02-ABB0-43CE917B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9D166B-DCFF-4ADD-9A58-63268FB8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32AB77-A4A6-43BF-9BFD-B152E1760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770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E094FA8-E25C-4A1F-8296-741274653BF2}"/>
              </a:ext>
            </a:extLst>
          </p:cNvPr>
          <p:cNvCxnSpPr/>
          <p:nvPr userDrawn="1"/>
        </p:nvCxnSpPr>
        <p:spPr>
          <a:xfrm>
            <a:off x="0" y="6366192"/>
            <a:ext cx="6577755" cy="0"/>
          </a:xfrm>
          <a:prstGeom prst="line">
            <a:avLst/>
          </a:prstGeom>
          <a:ln w="3175" cmpd="thickThin"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49000">
                  <a:schemeClr val="tx1">
                    <a:lumMod val="50000"/>
                    <a:lumOff val="50000"/>
                  </a:schemeClr>
                </a:gs>
                <a:gs pos="83000">
                  <a:schemeClr val="tx1">
                    <a:lumMod val="75000"/>
                    <a:lumOff val="2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45C0D7B7-E0AE-446B-A921-7488481CD3A2}"/>
              </a:ext>
            </a:extLst>
          </p:cNvPr>
          <p:cNvSpPr/>
          <p:nvPr userDrawn="1"/>
        </p:nvSpPr>
        <p:spPr>
          <a:xfrm>
            <a:off x="0" y="6459011"/>
            <a:ext cx="68822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深圳市技成科技有限公司</a:t>
            </a:r>
            <a:r>
              <a:rPr lang="zh-CN" altLang="en-US" sz="1600" b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600" baseline="0" dirty="0">
                <a:solidFill>
                  <a:schemeClr val="tx1"/>
                </a:solidFill>
                <a:latin typeface="Kozuka Mincho Pr6N B" panose="02020800000000000000" pitchFamily="18" charset="-128"/>
                <a:ea typeface="Kozuka Mincho Pr6N B" panose="02020800000000000000" pitchFamily="18" charset="-128"/>
              </a:rPr>
              <a:t>www.jcpeixun.com    </a:t>
            </a:r>
            <a:r>
              <a:rPr lang="zh-CN" altLang="en-US" sz="1600" b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电工系列课程学习规划</a:t>
            </a:r>
            <a:endParaRPr lang="zh-CN" altLang="en-US" dirty="0">
              <a:solidFill>
                <a:schemeClr val="tx1"/>
              </a:solidFill>
              <a:latin typeface="Kozuka Mincho Pr6N B" panose="02020800000000000000" pitchFamily="18" charset="-128"/>
              <a:ea typeface="Kozuka Mincho Pr6N B" panose="02020800000000000000" pitchFamily="18" charset="-128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9EA9937-7101-4E80-BE68-3E0AD978D951}"/>
              </a:ext>
            </a:extLst>
          </p:cNvPr>
          <p:cNvCxnSpPr/>
          <p:nvPr userDrawn="1"/>
        </p:nvCxnSpPr>
        <p:spPr>
          <a:xfrm>
            <a:off x="6577755" y="6366192"/>
            <a:ext cx="325912" cy="49180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08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hyperlink" Target="http://course.jcpeixun.com/5902/" TargetMode="External"/><Relationship Id="rId7" Type="http://schemas.openxmlformats.org/officeDocument/2006/relationships/hyperlink" Target="http://course.jcpeixun.com/670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11" Type="http://schemas.openxmlformats.org/officeDocument/2006/relationships/slide" Target="slide5.xml"/><Relationship Id="rId5" Type="http://schemas.openxmlformats.org/officeDocument/2006/relationships/hyperlink" Target="http://course.jcpeixun.com/4635/" TargetMode="External"/><Relationship Id="rId10" Type="http://schemas.openxmlformats.org/officeDocument/2006/relationships/image" Target="../media/image17.jpg"/><Relationship Id="rId4" Type="http://schemas.openxmlformats.org/officeDocument/2006/relationships/image" Target="../media/image14.jpg"/><Relationship Id="rId9" Type="http://schemas.openxmlformats.org/officeDocument/2006/relationships/hyperlink" Target="http://course.jcpeixun.com/6634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://course.jcpeixun.com/5902/" TargetMode="External"/><Relationship Id="rId7" Type="http://schemas.openxmlformats.org/officeDocument/2006/relationships/hyperlink" Target="http://course.jcpeixun.com/4085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11" Type="http://schemas.openxmlformats.org/officeDocument/2006/relationships/slide" Target="slide5.xml"/><Relationship Id="rId5" Type="http://schemas.openxmlformats.org/officeDocument/2006/relationships/hyperlink" Target="http://course.jcpeixun.com/6868/" TargetMode="External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hyperlink" Target="http://course.jcpeixun.com/6763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hyperlink" Target="http://course.jcpeixun.com/1774/" TargetMode="External"/><Relationship Id="rId7" Type="http://schemas.openxmlformats.org/officeDocument/2006/relationships/hyperlink" Target="https://www.daodaotv.com/course/54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hyperlink" Target="http://course.jcpeixun.com/4823/" TargetMode="External"/><Relationship Id="rId4" Type="http://schemas.openxmlformats.org/officeDocument/2006/relationships/image" Target="../media/image21.jpg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hyperlink" Target="http://course.jcpeixun.com/6700/" TargetMode="External"/><Relationship Id="rId7" Type="http://schemas.openxmlformats.org/officeDocument/2006/relationships/hyperlink" Target="http://course.jcpeixun.com/696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hyperlink" Target="http://course.jcpeixun.com/5902/" TargetMode="External"/><Relationship Id="rId4" Type="http://schemas.openxmlformats.org/officeDocument/2006/relationships/image" Target="../media/image16.jpg"/><Relationship Id="rId9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course.jcpeixun.com/6361/" TargetMode="External"/><Relationship Id="rId13" Type="http://schemas.openxmlformats.org/officeDocument/2006/relationships/image" Target="../media/image28.jpg"/><Relationship Id="rId3" Type="http://schemas.openxmlformats.org/officeDocument/2006/relationships/slide" Target="slide5.xml"/><Relationship Id="rId7" Type="http://schemas.openxmlformats.org/officeDocument/2006/relationships/hyperlink" Target="PLC&#31616;&#21333;&#27979;&#35797;&#35797;&#39064;.pdf" TargetMode="External"/><Relationship Id="rId12" Type="http://schemas.openxmlformats.org/officeDocument/2006/relationships/hyperlink" Target="http://course.jcpeixun.com/2147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&#20174;&#32487;&#30005;&#25511;&#21046;&#30005;&#27668;&#21407;&#29702;&#22270;&#21040;&#26799;&#24418;&#22270;.pdf" TargetMode="External"/><Relationship Id="rId11" Type="http://schemas.openxmlformats.org/officeDocument/2006/relationships/image" Target="../media/image27.jpg"/><Relationship Id="rId5" Type="http://schemas.openxmlformats.org/officeDocument/2006/relationships/image" Target="../media/image25.png"/><Relationship Id="rId15" Type="http://schemas.openxmlformats.org/officeDocument/2006/relationships/image" Target="../media/image29.jpg"/><Relationship Id="rId10" Type="http://schemas.openxmlformats.org/officeDocument/2006/relationships/hyperlink" Target="http://course.jcpeixun.com/6961/" TargetMode="External"/><Relationship Id="rId4" Type="http://schemas.openxmlformats.org/officeDocument/2006/relationships/hyperlink" Target="&#12304;&#31934;&#36873;&#12305;2019&#20302;&#21387;&#30005;&#24037;&#22269;&#23478;&#20840;&#22871;&#39064;&#24211;&#23436;&#25972;&#29256;&#21644;&#31572;&#26696;(&#36873;&#25321;&#39064;)&#25991;&#20214;.pdf" TargetMode="External"/><Relationship Id="rId9" Type="http://schemas.openxmlformats.org/officeDocument/2006/relationships/image" Target="../media/image26.jpg"/><Relationship Id="rId14" Type="http://schemas.openxmlformats.org/officeDocument/2006/relationships/hyperlink" Target="http://course.jcpeixun.com/6820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13" Type="http://schemas.openxmlformats.org/officeDocument/2006/relationships/slide" Target="slide5.xml"/><Relationship Id="rId3" Type="http://schemas.openxmlformats.org/officeDocument/2006/relationships/hyperlink" Target="http://course.jcpeixun.com/p/majorcourse?f5=%E5%8F%98%E9%A2%91%E5%99%A8" TargetMode="External"/><Relationship Id="rId7" Type="http://schemas.openxmlformats.org/officeDocument/2006/relationships/hyperlink" Target="http://course.jcpeixun.com/p/majorcourse?f5=%E8%A7%A6%E6%91%B8%E5%B1%8F" TargetMode="External"/><Relationship Id="rId12" Type="http://schemas.openxmlformats.org/officeDocument/2006/relationships/image" Target="../media/image3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urse.jcpeixun.com/p/majorCourse.aspx?f5=%E6%9C%BA%E6%A2%B0%E8%AE%BE%E8%AE%A1" TargetMode="External"/><Relationship Id="rId11" Type="http://schemas.openxmlformats.org/officeDocument/2006/relationships/image" Target="../media/image33.png"/><Relationship Id="rId5" Type="http://schemas.openxmlformats.org/officeDocument/2006/relationships/hyperlink" Target="http://course.jcpeixun.com/p/majorcourse?f5=%E4%BC%BA%E6%9C%8D" TargetMode="External"/><Relationship Id="rId10" Type="http://schemas.openxmlformats.org/officeDocument/2006/relationships/image" Target="../media/image32.jpg"/><Relationship Id="rId4" Type="http://schemas.openxmlformats.org/officeDocument/2006/relationships/hyperlink" Target="http://course.jcpeixun.com/p/PLC?f5=PLC" TargetMode="External"/><Relationship Id="rId9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ourse.jcpeixun.com/6746/" TargetMode="External"/><Relationship Id="rId13" Type="http://schemas.openxmlformats.org/officeDocument/2006/relationships/image" Target="../media/image37.jpg"/><Relationship Id="rId18" Type="http://schemas.openxmlformats.org/officeDocument/2006/relationships/hyperlink" Target="http://course.jcpeixun.com/4823/" TargetMode="External"/><Relationship Id="rId3" Type="http://schemas.openxmlformats.org/officeDocument/2006/relationships/hyperlink" Target="http://course.jcpeixun.com/4635/" TargetMode="External"/><Relationship Id="rId21" Type="http://schemas.openxmlformats.org/officeDocument/2006/relationships/image" Target="../media/image21.jpg"/><Relationship Id="rId7" Type="http://schemas.openxmlformats.org/officeDocument/2006/relationships/image" Target="../media/image19.jpg"/><Relationship Id="rId12" Type="http://schemas.openxmlformats.org/officeDocument/2006/relationships/hyperlink" Target="http://course.jcpeixun.com/2153/" TargetMode="External"/><Relationship Id="rId17" Type="http://schemas.openxmlformats.org/officeDocument/2006/relationships/image" Target="../media/image39.jpg"/><Relationship Id="rId2" Type="http://schemas.openxmlformats.org/officeDocument/2006/relationships/image" Target="../media/image1.png"/><Relationship Id="rId16" Type="http://schemas.openxmlformats.org/officeDocument/2006/relationships/hyperlink" Target="http://course.jcpeixun.com/4327/" TargetMode="External"/><Relationship Id="rId20" Type="http://schemas.openxmlformats.org/officeDocument/2006/relationships/hyperlink" Target="http://course.jcpeixun.com/1774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urse.jcpeixun.com/4085/" TargetMode="External"/><Relationship Id="rId11" Type="http://schemas.openxmlformats.org/officeDocument/2006/relationships/image" Target="../media/image14.jpg"/><Relationship Id="rId24" Type="http://schemas.openxmlformats.org/officeDocument/2006/relationships/slide" Target="slide6.xml"/><Relationship Id="rId5" Type="http://schemas.openxmlformats.org/officeDocument/2006/relationships/image" Target="../media/image35.png"/><Relationship Id="rId15" Type="http://schemas.openxmlformats.org/officeDocument/2006/relationships/image" Target="../media/image38.jpg"/><Relationship Id="rId23" Type="http://schemas.openxmlformats.org/officeDocument/2006/relationships/image" Target="../media/image40.jpg"/><Relationship Id="rId10" Type="http://schemas.openxmlformats.org/officeDocument/2006/relationships/hyperlink" Target="http://course.jcpeixun.com/5902/" TargetMode="External"/><Relationship Id="rId19" Type="http://schemas.openxmlformats.org/officeDocument/2006/relationships/image" Target="../media/image22.jpg"/><Relationship Id="rId4" Type="http://schemas.openxmlformats.org/officeDocument/2006/relationships/image" Target="../media/image15.jpg"/><Relationship Id="rId9" Type="http://schemas.openxmlformats.org/officeDocument/2006/relationships/image" Target="../media/image36.jpg"/><Relationship Id="rId14" Type="http://schemas.openxmlformats.org/officeDocument/2006/relationships/hyperlink" Target="http://course.jcpeixun.com/1663/" TargetMode="External"/><Relationship Id="rId22" Type="http://schemas.openxmlformats.org/officeDocument/2006/relationships/hyperlink" Target="http://course.jcpeixun.com/6106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hyperlink" Target="http://course.jcpeixun.com/6969/" TargetMode="External"/><Relationship Id="rId18" Type="http://schemas.openxmlformats.org/officeDocument/2006/relationships/image" Target="../media/image47.png"/><Relationship Id="rId3" Type="http://schemas.openxmlformats.org/officeDocument/2006/relationships/image" Target="../media/image41.png"/><Relationship Id="rId7" Type="http://schemas.openxmlformats.org/officeDocument/2006/relationships/hyperlink" Target="http://course.jcpeixun.com/6868/" TargetMode="External"/><Relationship Id="rId12" Type="http://schemas.openxmlformats.org/officeDocument/2006/relationships/image" Target="../media/image20.jpg"/><Relationship Id="rId17" Type="http://schemas.openxmlformats.org/officeDocument/2006/relationships/hyperlink" Target="https://www.daodaotv.com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4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11" Type="http://schemas.openxmlformats.org/officeDocument/2006/relationships/hyperlink" Target="http://course.jcpeixun.com/6763/" TargetMode="External"/><Relationship Id="rId5" Type="http://schemas.openxmlformats.org/officeDocument/2006/relationships/image" Target="../media/image43.png"/><Relationship Id="rId15" Type="http://schemas.openxmlformats.org/officeDocument/2006/relationships/hyperlink" Target="http://course.jcpeixun.com/6795/" TargetMode="External"/><Relationship Id="rId10" Type="http://schemas.openxmlformats.org/officeDocument/2006/relationships/image" Target="../media/image45.jpg"/><Relationship Id="rId19" Type="http://schemas.openxmlformats.org/officeDocument/2006/relationships/slide" Target="slide6.xml"/><Relationship Id="rId4" Type="http://schemas.openxmlformats.org/officeDocument/2006/relationships/image" Target="../media/image42.png"/><Relationship Id="rId9" Type="http://schemas.openxmlformats.org/officeDocument/2006/relationships/hyperlink" Target="http://course.jcpeixun.com/6975/" TargetMode="External"/><Relationship Id="rId1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hyperlink" Target="http://course.jcpeixun.com/6413/" TargetMode="External"/><Relationship Id="rId7" Type="http://schemas.openxmlformats.org/officeDocument/2006/relationships/hyperlink" Target="http://course.jcpeixun.com/696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g"/><Relationship Id="rId11" Type="http://schemas.openxmlformats.org/officeDocument/2006/relationships/slide" Target="slide6.xml"/><Relationship Id="rId5" Type="http://schemas.openxmlformats.org/officeDocument/2006/relationships/hyperlink" Target="http://course.jcpeixun.com/6694/" TargetMode="External"/><Relationship Id="rId10" Type="http://schemas.openxmlformats.org/officeDocument/2006/relationships/image" Target="../media/image50.jpg"/><Relationship Id="rId4" Type="http://schemas.openxmlformats.org/officeDocument/2006/relationships/image" Target="../media/image48.jpg"/><Relationship Id="rId9" Type="http://schemas.openxmlformats.org/officeDocument/2006/relationships/hyperlink" Target="http://course.jcpeixun.com/6898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QQ&#22270;&#29255;20191109214421.png" TargetMode="External"/><Relationship Id="rId3" Type="http://schemas.openxmlformats.org/officeDocument/2006/relationships/image" Target="../media/image51.jpg"/><Relationship Id="rId7" Type="http://schemas.openxmlformats.org/officeDocument/2006/relationships/image" Target="../media/image5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xam.jcpeixun.com/jcexam/ChooseRoom.aspx" TargetMode="External"/><Relationship Id="rId5" Type="http://schemas.openxmlformats.org/officeDocument/2006/relationships/image" Target="../media/image52.jpg"/><Relationship Id="rId4" Type="http://schemas.openxmlformats.org/officeDocument/2006/relationships/hyperlink" Target="&#30005;&#24037;&#32771;&#35777;&#35797;&#39064;" TargetMode="External"/><Relationship Id="rId9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5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1.xml"/><Relationship Id="rId7" Type="http://schemas.openxmlformats.org/officeDocument/2006/relationships/slide" Target="slide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16.xml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slide" Target="slide10.xml"/><Relationship Id="rId12" Type="http://schemas.openxmlformats.org/officeDocument/2006/relationships/hyperlink" Target="https://www.daodaotv.com/course?id=249&amp;parentId=24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11" Type="http://schemas.openxmlformats.org/officeDocument/2006/relationships/slide" Target="slide14.xml"/><Relationship Id="rId5" Type="http://schemas.openxmlformats.org/officeDocument/2006/relationships/slide" Target="slide18.xml"/><Relationship Id="rId10" Type="http://schemas.openxmlformats.org/officeDocument/2006/relationships/slide" Target="slide13.xml"/><Relationship Id="rId4" Type="http://schemas.openxmlformats.org/officeDocument/2006/relationships/slide" Target="slide17.xml"/><Relationship Id="rId9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23454;&#29289;&#25509;&#32447;&#22270;&#32440;.pdf" TargetMode="External"/><Relationship Id="rId13" Type="http://schemas.openxmlformats.org/officeDocument/2006/relationships/hyperlink" Target="plc&#19982;&#20256;&#24863;&#22120;&#25509;&#32447;&#26041;&#27861;.pdf" TargetMode="External"/><Relationship Id="rId3" Type="http://schemas.openxmlformats.org/officeDocument/2006/relationships/hyperlink" Target="&#30005;&#24037;&#30005;&#27969;&#35745;&#31639;&#21475;&#35776;.pdf" TargetMode="External"/><Relationship Id="rId7" Type="http://schemas.openxmlformats.org/officeDocument/2006/relationships/hyperlink" Target="&#30005;&#24037;&#22270;&#32440;&#20197;&#21450;&#22270;&#24418;&#31526;&#21495;" TargetMode="External"/><Relationship Id="rId12" Type="http://schemas.openxmlformats.org/officeDocument/2006/relationships/hyperlink" Target="&#20282;&#26381;&#39537;&#21160;&#22120;&#32500;&#20462;&#26816;&#27979;.pdf" TargetMode="External"/><Relationship Id="rId17" Type="http://schemas.openxmlformats.org/officeDocument/2006/relationships/slide" Target="slide5.xml"/><Relationship Id="rId2" Type="http://schemas.openxmlformats.org/officeDocument/2006/relationships/image" Target="../media/image1.png"/><Relationship Id="rId16" Type="http://schemas.openxmlformats.org/officeDocument/2006/relationships/hyperlink" Target="http://bbs.gkong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&#24590;&#20040;&#35745;&#31639;&#21464;&#21387;&#22120;&#30340;&#23481;&#37327;.pdf" TargetMode="External"/><Relationship Id="rId11" Type="http://schemas.openxmlformats.org/officeDocument/2006/relationships/hyperlink" Target="&#21464;&#39057;&#22120;&#32500;&#20462;&#20013;&#30340;&#26816;&#27979;&#25216;&#24039;.pdf" TargetMode="External"/><Relationship Id="rId5" Type="http://schemas.openxmlformats.org/officeDocument/2006/relationships/hyperlink" Target="&#30005;&#24037;&#23454;&#29992;&#25163;&#20876;.pdf" TargetMode="External"/><Relationship Id="rId15" Type="http://schemas.openxmlformats.org/officeDocument/2006/relationships/hyperlink" Target="http://www.jcpeixun.com/" TargetMode="External"/><Relationship Id="rId10" Type="http://schemas.openxmlformats.org/officeDocument/2006/relationships/hyperlink" Target="&#23478;&#24237;&#26368;&#20339;&#27700;&#30005;&#23433;&#35013;&#22270;.pdf" TargetMode="External"/><Relationship Id="rId4" Type="http://schemas.openxmlformats.org/officeDocument/2006/relationships/hyperlink" Target="&#30005;&#26426;&#36873;&#22411;&#25163;&#20876;(&#36890;&#29992;&#22411;&#26368;&#26032;&#29256;).pdf" TargetMode="External"/><Relationship Id="rId9" Type="http://schemas.openxmlformats.org/officeDocument/2006/relationships/hyperlink" Target="&#19977;&#30456;&#24322;&#27493;&#30005;&#21160;&#26426;&#26816;&#27979;&#19982;&#32500;&#20462;-PPT&#31934;&#21697;&#25991;&#26723;.ppt" TargetMode="External"/><Relationship Id="rId14" Type="http://schemas.openxmlformats.org/officeDocument/2006/relationships/hyperlink" Target="https://bbs.jcpeixun.com/thread-11948-1-1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hyperlink" Target="&#30005;&#24037;&#24037;&#20855;&#21450;&#36719;&#20214;" TargetMode="External"/><Relationship Id="rId12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hyperlink" Target="&#30005;&#24037;&#24037;&#20855;&#21450;&#36719;&#20214;/&#30005;&#24037;&#25216;&#33021;&#19982;&#23454;&#35757;&#25945;&#23398;&#20223;&#30495;&#31995;&#32479;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hyperlink" Target="&#30005;&#24037;&#24037;&#20855;&#21450;&#36719;&#20214;/cade_simu&#30005;&#27668;&#20223;&#30495;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7EF9F2-92EC-4821-B715-7456035333B2}"/>
              </a:ext>
            </a:extLst>
          </p:cNvPr>
          <p:cNvSpPr txBox="1"/>
          <p:nvPr/>
        </p:nvSpPr>
        <p:spPr>
          <a:xfrm>
            <a:off x="2925898" y="2269388"/>
            <a:ext cx="6340197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4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技成电工系列课程学习规划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0B30D45-C3F4-4FA9-9EC2-97CDE3340BE0}"/>
              </a:ext>
            </a:extLst>
          </p:cNvPr>
          <p:cNvSpPr txBox="1"/>
          <p:nvPr/>
        </p:nvSpPr>
        <p:spPr>
          <a:xfrm>
            <a:off x="5105983" y="399298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技成教学教务部</a:t>
            </a:r>
          </a:p>
        </p:txBody>
      </p:sp>
    </p:spTree>
    <p:extLst>
      <p:ext uri="{BB962C8B-B14F-4D97-AF65-F5344CB8AC3E}">
        <p14:creationId xmlns:p14="http://schemas.microsoft.com/office/powerpoint/2010/main" val="1400363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>
            <a:off x="3935260" y="726311"/>
            <a:ext cx="7745249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维修电工学习规划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253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174856B6-8CA0-48B1-A8D0-601080821488}"/>
              </a:ext>
            </a:extLst>
          </p:cNvPr>
          <p:cNvGrpSpPr/>
          <p:nvPr/>
        </p:nvGrpSpPr>
        <p:grpSpPr>
          <a:xfrm>
            <a:off x="2985518" y="2995134"/>
            <a:ext cx="2710275" cy="2340283"/>
            <a:chOff x="3219268" y="2205021"/>
            <a:chExt cx="2710275" cy="2340283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0B8E3CAF-CC49-40AB-B19F-7FE95B2C9530}"/>
                </a:ext>
              </a:extLst>
            </p:cNvPr>
            <p:cNvGrpSpPr/>
            <p:nvPr/>
          </p:nvGrpSpPr>
          <p:grpSpPr>
            <a:xfrm>
              <a:off x="3643156" y="2205021"/>
              <a:ext cx="1483999" cy="1663175"/>
              <a:chOff x="4420550" y="2448886"/>
              <a:chExt cx="1483999" cy="1663175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AC206893-E90C-4D5C-8FFE-CDC9807C9FC8}"/>
                  </a:ext>
                </a:extLst>
              </p:cNvPr>
              <p:cNvGrpSpPr/>
              <p:nvPr/>
            </p:nvGrpSpPr>
            <p:grpSpPr>
              <a:xfrm>
                <a:off x="4762501" y="2448886"/>
                <a:ext cx="761999" cy="1132513"/>
                <a:chOff x="3152776" y="2591761"/>
                <a:chExt cx="761999" cy="1132513"/>
              </a:xfrm>
            </p:grpSpPr>
            <p:pic>
              <p:nvPicPr>
                <p:cNvPr id="20" name="图片 19">
                  <a:extLst>
                    <a:ext uri="{FF2B5EF4-FFF2-40B4-BE49-F238E27FC236}">
                      <a16:creationId xmlns:a16="http://schemas.microsoft.com/office/drawing/2014/main" id="{8E74A5E7-3BEF-4A90-A9BD-D533EDF695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2776" y="2591761"/>
                  <a:ext cx="761999" cy="1132513"/>
                </a:xfrm>
                <a:prstGeom prst="rect">
                  <a:avLst/>
                </a:prstGeom>
              </p:spPr>
            </p:pic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EFC18F6B-D443-4D2A-946F-79F423FFBC1A}"/>
                    </a:ext>
                  </a:extLst>
                </p:cNvPr>
                <p:cNvSpPr txBox="1"/>
                <p:nvPr/>
              </p:nvSpPr>
              <p:spPr>
                <a:xfrm>
                  <a:off x="3336679" y="2649206"/>
                  <a:ext cx="3751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latin typeface="方正黑体简体" panose="02010601030101010101" pitchFamily="2" charset="-122"/>
                      <a:ea typeface="方正黑体简体" panose="02010601030101010101" pitchFamily="2" charset="-122"/>
                      <a:cs typeface="+mn-ea"/>
                      <a:sym typeface="+mn-lt"/>
                    </a:rPr>
                    <a:t>2</a:t>
                  </a:r>
                  <a:endParaRPr lang="zh-CN" altLang="en-US" sz="3600" dirty="0"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E2812C3-694D-4F5B-BB60-EDAE5024D78B}"/>
                  </a:ext>
                </a:extLst>
              </p:cNvPr>
              <p:cNvSpPr txBox="1"/>
              <p:nvPr/>
            </p:nvSpPr>
            <p:spPr>
              <a:xfrm>
                <a:off x="4420550" y="3773507"/>
                <a:ext cx="14839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55DB02FE-D7A5-4DEF-990F-1A2BC0CA1976}"/>
                </a:ext>
              </a:extLst>
            </p:cNvPr>
            <p:cNvSpPr txBox="1"/>
            <p:nvPr/>
          </p:nvSpPr>
          <p:spPr>
            <a:xfrm>
              <a:off x="3219268" y="3529642"/>
              <a:ext cx="27102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《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老电工带你玩转电工仪表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》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878FB87D-DFD4-4377-84BE-0E1E39C9F7FA}"/>
                </a:ext>
              </a:extLst>
            </p:cNvPr>
            <p:cNvSpPr txBox="1"/>
            <p:nvPr/>
          </p:nvSpPr>
          <p:spPr>
            <a:xfrm>
              <a:off x="3219268" y="3868196"/>
              <a:ext cx="2295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《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维修电工技能与应用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》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A47DBB37-8B3F-41DB-84CC-C55AD934FD0C}"/>
                </a:ext>
              </a:extLst>
            </p:cNvPr>
            <p:cNvSpPr txBox="1"/>
            <p:nvPr/>
          </p:nvSpPr>
          <p:spPr>
            <a:xfrm>
              <a:off x="3219268" y="4206750"/>
              <a:ext cx="2295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《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老电工带你看图接线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》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9FA921FB-701C-4A18-9A16-CABB804E2646}"/>
              </a:ext>
            </a:extLst>
          </p:cNvPr>
          <p:cNvGrpSpPr/>
          <p:nvPr/>
        </p:nvGrpSpPr>
        <p:grpSpPr>
          <a:xfrm>
            <a:off x="5917517" y="2995134"/>
            <a:ext cx="2886205" cy="2024560"/>
            <a:chOff x="6151267" y="2205021"/>
            <a:chExt cx="2886205" cy="202456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0C924FF5-2510-468C-BD9A-776BB8C60C46}"/>
                </a:ext>
              </a:extLst>
            </p:cNvPr>
            <p:cNvGrpSpPr/>
            <p:nvPr/>
          </p:nvGrpSpPr>
          <p:grpSpPr>
            <a:xfrm>
              <a:off x="6151267" y="2205021"/>
              <a:ext cx="2471099" cy="1663175"/>
              <a:chOff x="5820644" y="2448886"/>
              <a:chExt cx="2471099" cy="1663175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8A6FACAF-4AEC-42D8-A74C-F22F6159B80B}"/>
                  </a:ext>
                </a:extLst>
              </p:cNvPr>
              <p:cNvGrpSpPr/>
              <p:nvPr/>
            </p:nvGrpSpPr>
            <p:grpSpPr>
              <a:xfrm>
                <a:off x="6610351" y="2448886"/>
                <a:ext cx="761999" cy="1132513"/>
                <a:chOff x="3152776" y="2591761"/>
                <a:chExt cx="761999" cy="1132513"/>
              </a:xfrm>
            </p:grpSpPr>
            <p:pic>
              <p:nvPicPr>
                <p:cNvPr id="27" name="图片 26">
                  <a:extLst>
                    <a:ext uri="{FF2B5EF4-FFF2-40B4-BE49-F238E27FC236}">
                      <a16:creationId xmlns:a16="http://schemas.microsoft.com/office/drawing/2014/main" id="{38C6926C-71B7-4BB8-BA40-48B0890C60D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2776" y="2591761"/>
                  <a:ext cx="761999" cy="1132513"/>
                </a:xfrm>
                <a:prstGeom prst="rect">
                  <a:avLst/>
                </a:prstGeom>
              </p:spPr>
            </p:pic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id="{88D149B0-4AAC-48A3-9452-317C2AD84858}"/>
                    </a:ext>
                  </a:extLst>
                </p:cNvPr>
                <p:cNvSpPr txBox="1"/>
                <p:nvPr/>
              </p:nvSpPr>
              <p:spPr>
                <a:xfrm>
                  <a:off x="3336679" y="2649206"/>
                  <a:ext cx="3751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latin typeface="方正黑体简体" panose="02010601030101010101" pitchFamily="2" charset="-122"/>
                      <a:ea typeface="方正黑体简体" panose="02010601030101010101" pitchFamily="2" charset="-122"/>
                      <a:cs typeface="+mn-ea"/>
                      <a:sym typeface="+mn-lt"/>
                    </a:rPr>
                    <a:t>3</a:t>
                  </a:r>
                  <a:endParaRPr lang="zh-CN" altLang="en-US" sz="3600" dirty="0"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3A4D18AC-E94E-4841-A707-568FC17436E1}"/>
                  </a:ext>
                </a:extLst>
              </p:cNvPr>
              <p:cNvSpPr txBox="1"/>
              <p:nvPr/>
            </p:nvSpPr>
            <p:spPr>
              <a:xfrm>
                <a:off x="5820644" y="3773507"/>
                <a:ext cx="2471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《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十年老电工小白到中级</a:t>
                </a: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》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B423EF8C-EFD4-472C-9908-BE274F4EEC02}"/>
                </a:ext>
              </a:extLst>
            </p:cNvPr>
            <p:cNvSpPr txBox="1"/>
            <p:nvPr/>
          </p:nvSpPr>
          <p:spPr>
            <a:xfrm>
              <a:off x="6151267" y="3891027"/>
              <a:ext cx="28862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《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电器元器件选型与应用大全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》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E9136A6C-4374-472C-9EA7-D94783A16471}"/>
              </a:ext>
            </a:extLst>
          </p:cNvPr>
          <p:cNvGrpSpPr/>
          <p:nvPr/>
        </p:nvGrpSpPr>
        <p:grpSpPr>
          <a:xfrm>
            <a:off x="8897006" y="2999302"/>
            <a:ext cx="3294994" cy="2358946"/>
            <a:chOff x="9130756" y="2209189"/>
            <a:chExt cx="3294994" cy="2358946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EE777004-7C51-45DB-99C8-8068C9099275}"/>
                </a:ext>
              </a:extLst>
            </p:cNvPr>
            <p:cNvGrpSpPr/>
            <p:nvPr/>
          </p:nvGrpSpPr>
          <p:grpSpPr>
            <a:xfrm>
              <a:off x="9259197" y="2209189"/>
              <a:ext cx="2886205" cy="1659007"/>
              <a:chOff x="9259197" y="2209189"/>
              <a:chExt cx="2886205" cy="1659007"/>
            </a:xfrm>
          </p:grpSpPr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B08C21A2-F94D-4AF2-A6C5-43816F503B26}"/>
                  </a:ext>
                </a:extLst>
              </p:cNvPr>
              <p:cNvGrpSpPr/>
              <p:nvPr/>
            </p:nvGrpSpPr>
            <p:grpSpPr>
              <a:xfrm>
                <a:off x="10016254" y="2209189"/>
                <a:ext cx="761999" cy="1132513"/>
                <a:chOff x="3152776" y="2591761"/>
                <a:chExt cx="761999" cy="1132513"/>
              </a:xfrm>
            </p:grpSpPr>
            <p:pic>
              <p:nvPicPr>
                <p:cNvPr id="34" name="图片 33">
                  <a:extLst>
                    <a:ext uri="{FF2B5EF4-FFF2-40B4-BE49-F238E27FC236}">
                      <a16:creationId xmlns:a16="http://schemas.microsoft.com/office/drawing/2014/main" id="{3445A6CF-9AAE-41D6-B66A-D237F3019DA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2776" y="2591761"/>
                  <a:ext cx="761999" cy="1132513"/>
                </a:xfrm>
                <a:prstGeom prst="rect">
                  <a:avLst/>
                </a:prstGeom>
              </p:spPr>
            </p:pic>
            <p:sp>
              <p:nvSpPr>
                <p:cNvPr id="35" name="文本框 34">
                  <a:extLst>
                    <a:ext uri="{FF2B5EF4-FFF2-40B4-BE49-F238E27FC236}">
                      <a16:creationId xmlns:a16="http://schemas.microsoft.com/office/drawing/2014/main" id="{9F01163F-E789-4B17-B852-CDE686C4017E}"/>
                    </a:ext>
                  </a:extLst>
                </p:cNvPr>
                <p:cNvSpPr txBox="1"/>
                <p:nvPr/>
              </p:nvSpPr>
              <p:spPr>
                <a:xfrm>
                  <a:off x="3336679" y="2649206"/>
                  <a:ext cx="3751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latin typeface="方正黑体简体" panose="02010601030101010101" pitchFamily="2" charset="-122"/>
                      <a:ea typeface="方正黑体简体" panose="02010601030101010101" pitchFamily="2" charset="-122"/>
                      <a:cs typeface="+mn-ea"/>
                      <a:sym typeface="+mn-lt"/>
                    </a:rPr>
                    <a:t>4</a:t>
                  </a:r>
                  <a:endParaRPr lang="zh-CN" altLang="en-US" sz="3600" dirty="0"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97E049D4-945F-4967-93CB-022277B5CD70}"/>
                  </a:ext>
                </a:extLst>
              </p:cNvPr>
              <p:cNvSpPr txBox="1"/>
              <p:nvPr/>
            </p:nvSpPr>
            <p:spPr>
              <a:xfrm>
                <a:off x="9259197" y="3529642"/>
                <a:ext cx="28862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《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原理图到梯形图转换</a:t>
                </a: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》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C58A9812-FA03-4001-9C1A-7804CA0B19FE}"/>
                </a:ext>
              </a:extLst>
            </p:cNvPr>
            <p:cNvSpPr txBox="1"/>
            <p:nvPr/>
          </p:nvSpPr>
          <p:spPr>
            <a:xfrm>
              <a:off x="9527066" y="3857179"/>
              <a:ext cx="22951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《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三菱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PLC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重难点解析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》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4F0169B7-8C4B-4EC2-9A1E-AF02DEC21EEA}"/>
                </a:ext>
              </a:extLst>
            </p:cNvPr>
            <p:cNvSpPr txBox="1"/>
            <p:nvPr/>
          </p:nvSpPr>
          <p:spPr>
            <a:xfrm>
              <a:off x="9130756" y="4229581"/>
              <a:ext cx="32949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《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西门子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200SMART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编程与应用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》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8" name="文本框 47">
            <a:extLst>
              <a:ext uri="{FF2B5EF4-FFF2-40B4-BE49-F238E27FC236}">
                <a16:creationId xmlns:a16="http://schemas.microsoft.com/office/drawing/2014/main" id="{F1985278-4A89-4DB0-B747-198081006407}"/>
              </a:ext>
            </a:extLst>
          </p:cNvPr>
          <p:cNvSpPr txBox="1"/>
          <p:nvPr/>
        </p:nvSpPr>
        <p:spPr>
          <a:xfrm>
            <a:off x="462604" y="1265790"/>
            <a:ext cx="10909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维修电工，是从事机械设备电气系统安装、调试、维护、检修人员。广义上来说就是要求掌握技能较多的电工工种，狭义上来说就是工厂车间设备维保、调试、检修人员。要求掌握：电工识图、看图接线、设备调试检修、电工考证、元器件选型、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PLC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控制系统维护等相应技能。</a:t>
            </a:r>
          </a:p>
        </p:txBody>
      </p: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789FE194-CF42-4324-A2C6-D8E69EE643A9}"/>
              </a:ext>
            </a:extLst>
          </p:cNvPr>
          <p:cNvGrpSpPr/>
          <p:nvPr/>
        </p:nvGrpSpPr>
        <p:grpSpPr>
          <a:xfrm>
            <a:off x="300007" y="2999302"/>
            <a:ext cx="2139877" cy="2336115"/>
            <a:chOff x="300007" y="3088079"/>
            <a:chExt cx="2139877" cy="2336115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68B76A28-0A51-48A5-BB5E-65A0CCEF7440}"/>
                </a:ext>
              </a:extLst>
            </p:cNvPr>
            <p:cNvGrpSpPr/>
            <p:nvPr/>
          </p:nvGrpSpPr>
          <p:grpSpPr>
            <a:xfrm>
              <a:off x="344295" y="3088079"/>
              <a:ext cx="2095589" cy="1986216"/>
              <a:chOff x="2537426" y="2448886"/>
              <a:chExt cx="2095589" cy="1986216"/>
            </a:xfrm>
          </p:grpSpPr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89F27E9D-F860-44F9-90AD-1CC6AD9F10CA}"/>
                  </a:ext>
                </a:extLst>
              </p:cNvPr>
              <p:cNvGrpSpPr/>
              <p:nvPr/>
            </p:nvGrpSpPr>
            <p:grpSpPr>
              <a:xfrm>
                <a:off x="2914651" y="2448886"/>
                <a:ext cx="761999" cy="1132513"/>
                <a:chOff x="3152776" y="2591761"/>
                <a:chExt cx="761999" cy="1132513"/>
              </a:xfrm>
            </p:grpSpPr>
            <p:pic>
              <p:nvPicPr>
                <p:cNvPr id="13" name="图片 12">
                  <a:extLst>
                    <a:ext uri="{FF2B5EF4-FFF2-40B4-BE49-F238E27FC236}">
                      <a16:creationId xmlns:a16="http://schemas.microsoft.com/office/drawing/2014/main" id="{A3F25D4D-773B-4E45-9442-D63776EB52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3152776" y="2591761"/>
                  <a:ext cx="761999" cy="1132513"/>
                </a:xfrm>
                <a:prstGeom prst="rect">
                  <a:avLst/>
                </a:prstGeom>
              </p:spPr>
            </p:pic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9BF8646D-2F4A-49EB-8EA5-4B8BB2F27A3C}"/>
                    </a:ext>
                  </a:extLst>
                </p:cNvPr>
                <p:cNvSpPr txBox="1"/>
                <p:nvPr/>
              </p:nvSpPr>
              <p:spPr>
                <a:xfrm>
                  <a:off x="3336679" y="2649206"/>
                  <a:ext cx="37514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3600" dirty="0">
                      <a:latin typeface="方正黑体简体" panose="02010601030101010101" pitchFamily="2" charset="-122"/>
                      <a:ea typeface="方正黑体简体" panose="02010601030101010101" pitchFamily="2" charset="-122"/>
                      <a:cs typeface="+mn-ea"/>
                      <a:sym typeface="+mn-lt"/>
                    </a:rPr>
                    <a:t>1</a:t>
                  </a:r>
                  <a:endParaRPr lang="zh-CN" altLang="en-US" sz="3600" dirty="0"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65CF56D3-5352-48BC-93AD-AAEF5BC9DD37}"/>
                  </a:ext>
                </a:extLst>
              </p:cNvPr>
              <p:cNvSpPr txBox="1"/>
              <p:nvPr/>
            </p:nvSpPr>
            <p:spPr>
              <a:xfrm>
                <a:off x="2537426" y="3769339"/>
                <a:ext cx="167152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《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电工识图</a:t>
                </a: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》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BCAFB11-FCE3-4C9E-B79F-55CDEA7156B6}"/>
                  </a:ext>
                </a:extLst>
              </p:cNvPr>
              <p:cNvSpPr txBox="1"/>
              <p:nvPr/>
            </p:nvSpPr>
            <p:spPr>
              <a:xfrm>
                <a:off x="2586422" y="4096548"/>
                <a:ext cx="2046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《</a:t>
                </a: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低压电器控制技术</a:t>
                </a: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》</a:t>
                </a:r>
                <a:endPara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D286A70A-2AAE-4DED-AF63-F2FA83611540}"/>
                </a:ext>
              </a:extLst>
            </p:cNvPr>
            <p:cNvSpPr txBox="1"/>
            <p:nvPr/>
          </p:nvSpPr>
          <p:spPr>
            <a:xfrm>
              <a:off x="300007" y="5085640"/>
              <a:ext cx="2046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《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安全用电与规范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》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49" name="Freeform 177">
            <a:extLst>
              <a:ext uri="{FF2B5EF4-FFF2-40B4-BE49-F238E27FC236}">
                <a16:creationId xmlns:a16="http://schemas.microsoft.com/office/drawing/2014/main" id="{09FCE74B-B551-441E-B8BB-07A66BBA8A00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2" name="Oval 178">
            <a:extLst>
              <a:ext uri="{FF2B5EF4-FFF2-40B4-BE49-F238E27FC236}">
                <a16:creationId xmlns:a16="http://schemas.microsoft.com/office/drawing/2014/main" id="{B4D74AED-E75E-429E-837E-9601C27E5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179">
            <a:hlinkClick r:id="rId4" action="ppaction://hlinksldjump"/>
            <a:extLst>
              <a:ext uri="{FF2B5EF4-FFF2-40B4-BE49-F238E27FC236}">
                <a16:creationId xmlns:a16="http://schemas.microsoft.com/office/drawing/2014/main" id="{1E6C04F9-89DA-41FC-A4F4-380B9EB28A22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06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>
            <a:off x="4645891" y="726311"/>
            <a:ext cx="703461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物业家装电工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253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学习规划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95C78512-1380-423A-9AA0-5F3E575EDA2A}"/>
              </a:ext>
            </a:extLst>
          </p:cNvPr>
          <p:cNvSpPr txBox="1"/>
          <p:nvPr/>
        </p:nvSpPr>
        <p:spPr>
          <a:xfrm>
            <a:off x="462604" y="1265790"/>
            <a:ext cx="10909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家装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/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物业电工，主要负责小区业主的电力维护如家装电路、路灯、小区公共设施电力设备方面的维修、更换、完善等。家装物业对个人要求也相对较高，俗话说：“一技多能”讲的就是物业家装电工，大到电梯维护、小到收音机修理都离不开物业家装电工。要求掌握：电工识图、照明电路空开、漏保选型、电缆载流量计算、低压电器原理、安全用电技术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5EED7F1-446D-480B-99A6-BA2037D9210A}"/>
              </a:ext>
            </a:extLst>
          </p:cNvPr>
          <p:cNvSpPr txBox="1"/>
          <p:nvPr/>
        </p:nvSpPr>
        <p:spPr>
          <a:xfrm>
            <a:off x="180530" y="2938271"/>
            <a:ext cx="221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视频学习课程</a:t>
            </a:r>
          </a:p>
        </p:txBody>
      </p:sp>
      <p:pic>
        <p:nvPicPr>
          <p:cNvPr id="23" name="图片 22">
            <a:hlinkClick r:id="rId3"/>
            <a:extLst>
              <a:ext uri="{FF2B5EF4-FFF2-40B4-BE49-F238E27FC236}">
                <a16:creationId xmlns:a16="http://schemas.microsoft.com/office/drawing/2014/main" id="{1B2CF1B2-57D4-44A0-9F40-EDCE256BE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9" y="3429000"/>
            <a:ext cx="1595455" cy="900000"/>
          </a:xfrm>
          <a:prstGeom prst="rect">
            <a:avLst/>
          </a:prstGeom>
        </p:spPr>
      </p:pic>
      <p:pic>
        <p:nvPicPr>
          <p:cNvPr id="25" name="图片 24">
            <a:hlinkClick r:id="rId5"/>
            <a:extLst>
              <a:ext uri="{FF2B5EF4-FFF2-40B4-BE49-F238E27FC236}">
                <a16:creationId xmlns:a16="http://schemas.microsoft.com/office/drawing/2014/main" id="{2689D097-C049-4BCB-959B-B0794A0E76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80" y="3429000"/>
            <a:ext cx="1595455" cy="900000"/>
          </a:xfrm>
          <a:prstGeom prst="rect">
            <a:avLst/>
          </a:prstGeom>
        </p:spPr>
      </p:pic>
      <p:pic>
        <p:nvPicPr>
          <p:cNvPr id="27" name="图片 26">
            <a:hlinkClick r:id="rId7"/>
            <a:extLst>
              <a:ext uri="{FF2B5EF4-FFF2-40B4-BE49-F238E27FC236}">
                <a16:creationId xmlns:a16="http://schemas.microsoft.com/office/drawing/2014/main" id="{72770A0B-F3D3-4A81-96B5-DDEF00AEC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9" y="4487912"/>
            <a:ext cx="1595455" cy="900000"/>
          </a:xfrm>
          <a:prstGeom prst="rect">
            <a:avLst/>
          </a:prstGeom>
        </p:spPr>
      </p:pic>
      <p:pic>
        <p:nvPicPr>
          <p:cNvPr id="29" name="图片 28">
            <a:hlinkClick r:id="rId9"/>
            <a:extLst>
              <a:ext uri="{FF2B5EF4-FFF2-40B4-BE49-F238E27FC236}">
                <a16:creationId xmlns:a16="http://schemas.microsoft.com/office/drawing/2014/main" id="{EAE7109D-7F26-4E38-97AD-4A234429BB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79" y="4487912"/>
            <a:ext cx="1595455" cy="90000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5533B365-6976-4FB8-BAD4-963AD4D4E40B}"/>
              </a:ext>
            </a:extLst>
          </p:cNvPr>
          <p:cNvSpPr txBox="1"/>
          <p:nvPr/>
        </p:nvSpPr>
        <p:spPr>
          <a:xfrm>
            <a:off x="1354588" y="5546824"/>
            <a:ext cx="187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点击照片进入课程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53D0CCB-3F43-4E80-AEC6-AD7EFFACF64B}"/>
              </a:ext>
            </a:extLst>
          </p:cNvPr>
          <p:cNvSpPr txBox="1"/>
          <p:nvPr/>
        </p:nvSpPr>
        <p:spPr>
          <a:xfrm>
            <a:off x="4457256" y="2938271"/>
            <a:ext cx="221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包含内容知识点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907C476-B087-4897-A5C0-441FFFAB6BCC}"/>
              </a:ext>
            </a:extLst>
          </p:cNvPr>
          <p:cNvSpPr txBox="1"/>
          <p:nvPr/>
        </p:nvSpPr>
        <p:spPr>
          <a:xfrm>
            <a:off x="8874570" y="2946656"/>
            <a:ext cx="221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学习目标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C73B3E20-0EEB-4778-B148-A5D827ABD497}"/>
              </a:ext>
            </a:extLst>
          </p:cNvPr>
          <p:cNvSpPr txBox="1"/>
          <p:nvPr/>
        </p:nvSpPr>
        <p:spPr>
          <a:xfrm>
            <a:off x="4442527" y="3429000"/>
            <a:ext cx="4035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电工基本识图，包含电力拖动控制电路；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电气图纸常用的符号、分类特点；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安全急救知识；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采用大量事故案例生动形象讲解；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包含家装电路电缆选型、载流量计算；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家装线路设计、安装技能与工艺标准；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2806E0D2-5BBD-4A4D-B7EB-EC1A2DEA7DE3}"/>
              </a:ext>
            </a:extLst>
          </p:cNvPr>
          <p:cNvSpPr txBox="1"/>
          <p:nvPr/>
        </p:nvSpPr>
        <p:spPr>
          <a:xfrm>
            <a:off x="8874570" y="3423651"/>
            <a:ext cx="3300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掌握电工识图技能；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掌握家装电路电缆、家用电器负载计算、元器件选型；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掌握物业电工电器设备检修与维护知识；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了解安全用电规范；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掌握安全事故急救措施；</a:t>
            </a:r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C17D7C1A-69C6-46DA-90C1-2D07151A2DDF}"/>
              </a:ext>
            </a:extLst>
          </p:cNvPr>
          <p:cNvCxnSpPr>
            <a:cxnSpLocks/>
          </p:cNvCxnSpPr>
          <p:nvPr/>
        </p:nvCxnSpPr>
        <p:spPr>
          <a:xfrm>
            <a:off x="4174836" y="3018296"/>
            <a:ext cx="0" cy="259316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A29A6E96-B2AC-40FC-A958-D9CA539DD0B6}"/>
              </a:ext>
            </a:extLst>
          </p:cNvPr>
          <p:cNvCxnSpPr>
            <a:cxnSpLocks/>
          </p:cNvCxnSpPr>
          <p:nvPr/>
        </p:nvCxnSpPr>
        <p:spPr>
          <a:xfrm>
            <a:off x="8649854" y="3062374"/>
            <a:ext cx="0" cy="259316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Freeform 177">
            <a:extLst>
              <a:ext uri="{FF2B5EF4-FFF2-40B4-BE49-F238E27FC236}">
                <a16:creationId xmlns:a16="http://schemas.microsoft.com/office/drawing/2014/main" id="{3D9F0BD6-4553-4A56-A21F-495854DCEFE6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Oval 178">
            <a:extLst>
              <a:ext uri="{FF2B5EF4-FFF2-40B4-BE49-F238E27FC236}">
                <a16:creationId xmlns:a16="http://schemas.microsoft.com/office/drawing/2014/main" id="{C192CA90-B98D-4699-AE76-9904227A6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Freeform 179">
            <a:hlinkClick r:id="rId11" action="ppaction://hlinksldjump"/>
            <a:extLst>
              <a:ext uri="{FF2B5EF4-FFF2-40B4-BE49-F238E27FC236}">
                <a16:creationId xmlns:a16="http://schemas.microsoft.com/office/drawing/2014/main" id="{2F23E940-9662-4C18-82F2-843092D8FFAD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087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>
            <a:off x="3980873" y="726311"/>
            <a:ext cx="7699636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装配电工学习规划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253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4DC7BBA-4909-4F57-96FD-F80C23377DAD}"/>
              </a:ext>
            </a:extLst>
          </p:cNvPr>
          <p:cNvSpPr txBox="1"/>
          <p:nvPr/>
        </p:nvSpPr>
        <p:spPr>
          <a:xfrm>
            <a:off x="462604" y="1265790"/>
            <a:ext cx="10909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装配电工，岗位定义为电气设备的批量生产装配，包含低压电器、成套柜、家装控制柜等，按照图纸、技术要求把元器件装配、组合起来实现功能。要求掌握技能：电工识图、低压电器结构原理、看图接线、仪表使用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E777056-5B73-4C64-B242-F8A060930F6D}"/>
              </a:ext>
            </a:extLst>
          </p:cNvPr>
          <p:cNvSpPr txBox="1"/>
          <p:nvPr/>
        </p:nvSpPr>
        <p:spPr>
          <a:xfrm>
            <a:off x="457621" y="2828522"/>
            <a:ext cx="221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视频学习课程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DB3A2B4-4224-4670-83F5-F309360C6B15}"/>
              </a:ext>
            </a:extLst>
          </p:cNvPr>
          <p:cNvSpPr txBox="1"/>
          <p:nvPr/>
        </p:nvSpPr>
        <p:spPr>
          <a:xfrm>
            <a:off x="4420365" y="2821595"/>
            <a:ext cx="221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包含内容知识点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E63AA63-ADF0-49E4-9753-15A3DA615F80}"/>
              </a:ext>
            </a:extLst>
          </p:cNvPr>
          <p:cNvSpPr txBox="1"/>
          <p:nvPr/>
        </p:nvSpPr>
        <p:spPr>
          <a:xfrm>
            <a:off x="8926649" y="2821595"/>
            <a:ext cx="221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学习目标</a:t>
            </a:r>
          </a:p>
        </p:txBody>
      </p:sp>
      <p:pic>
        <p:nvPicPr>
          <p:cNvPr id="13" name="图片 12">
            <a:hlinkClick r:id="rId3"/>
            <a:extLst>
              <a:ext uri="{FF2B5EF4-FFF2-40B4-BE49-F238E27FC236}">
                <a16:creationId xmlns:a16="http://schemas.microsoft.com/office/drawing/2014/main" id="{479BFC45-CAE3-4465-9BB2-1E4EDAD44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6" y="3429000"/>
            <a:ext cx="1595455" cy="900000"/>
          </a:xfrm>
          <a:prstGeom prst="rect">
            <a:avLst/>
          </a:prstGeom>
        </p:spPr>
      </p:pic>
      <p:pic>
        <p:nvPicPr>
          <p:cNvPr id="15" name="图片 14">
            <a:hlinkClick r:id="rId5"/>
            <a:extLst>
              <a:ext uri="{FF2B5EF4-FFF2-40B4-BE49-F238E27FC236}">
                <a16:creationId xmlns:a16="http://schemas.microsoft.com/office/drawing/2014/main" id="{0A26C772-A34F-4D33-87DD-744D8BF31C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5" y="4487912"/>
            <a:ext cx="1595455" cy="900000"/>
          </a:xfrm>
          <a:prstGeom prst="rect">
            <a:avLst/>
          </a:prstGeom>
        </p:spPr>
      </p:pic>
      <p:pic>
        <p:nvPicPr>
          <p:cNvPr id="17" name="图片 16">
            <a:hlinkClick r:id="rId7"/>
            <a:extLst>
              <a:ext uri="{FF2B5EF4-FFF2-40B4-BE49-F238E27FC236}">
                <a16:creationId xmlns:a16="http://schemas.microsoft.com/office/drawing/2014/main" id="{0E49B94C-A5A3-4C96-94CA-15E550FB99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03" y="3429000"/>
            <a:ext cx="1595455" cy="9000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3EFE234-37EA-489B-8D92-D59D908E9A81}"/>
              </a:ext>
            </a:extLst>
          </p:cNvPr>
          <p:cNvSpPr txBox="1"/>
          <p:nvPr/>
        </p:nvSpPr>
        <p:spPr>
          <a:xfrm>
            <a:off x="1354588" y="5546824"/>
            <a:ext cx="187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点击照片进入课程</a:t>
            </a:r>
          </a:p>
        </p:txBody>
      </p:sp>
      <p:pic>
        <p:nvPicPr>
          <p:cNvPr id="20" name="图片 19">
            <a:hlinkClick r:id="rId9"/>
            <a:extLst>
              <a:ext uri="{FF2B5EF4-FFF2-40B4-BE49-F238E27FC236}">
                <a16:creationId xmlns:a16="http://schemas.microsoft.com/office/drawing/2014/main" id="{DE8D3C84-C097-4464-B0AC-2E8C8C8823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02" y="4487912"/>
            <a:ext cx="1595455" cy="900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8530287F-F3A8-43C8-A573-E758FE924B72}"/>
              </a:ext>
            </a:extLst>
          </p:cNvPr>
          <p:cNvSpPr txBox="1"/>
          <p:nvPr/>
        </p:nvSpPr>
        <p:spPr>
          <a:xfrm>
            <a:off x="4359258" y="3328616"/>
            <a:ext cx="40364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电工基本识图，包含电力拖动控制电路；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电气图纸常用的符号、分类特点；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交流接触器、空开、漏保、主令电器的结构原理及接线；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实物讲解看图接线，包含电力拖动电路、变频器、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PLC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万用表、钳形电流表、兆欧表的使用说明与技巧；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EBD8C14-94DA-4AD4-974A-796118915342}"/>
              </a:ext>
            </a:extLst>
          </p:cNvPr>
          <p:cNvSpPr txBox="1"/>
          <p:nvPr/>
        </p:nvSpPr>
        <p:spPr>
          <a:xfrm>
            <a:off x="8926429" y="3328616"/>
            <a:ext cx="3163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掌握电工识图，能够按照原理图进行安装接线；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掌握低压元器件的接线方式；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了解低压电器的选型知识；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掌握变频器、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PLC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的外围接线；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掌握电工仪表的使用；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961A3DC-75F0-4E0A-B61E-2CFCA8BC47BE}"/>
              </a:ext>
            </a:extLst>
          </p:cNvPr>
          <p:cNvCxnSpPr>
            <a:cxnSpLocks/>
          </p:cNvCxnSpPr>
          <p:nvPr/>
        </p:nvCxnSpPr>
        <p:spPr>
          <a:xfrm>
            <a:off x="4174836" y="3018296"/>
            <a:ext cx="0" cy="259316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2A62569A-6EA1-467A-A129-17E651881BF9}"/>
              </a:ext>
            </a:extLst>
          </p:cNvPr>
          <p:cNvCxnSpPr>
            <a:cxnSpLocks/>
          </p:cNvCxnSpPr>
          <p:nvPr/>
        </p:nvCxnSpPr>
        <p:spPr>
          <a:xfrm>
            <a:off x="8649854" y="3062374"/>
            <a:ext cx="0" cy="259316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reeform 177">
            <a:extLst>
              <a:ext uri="{FF2B5EF4-FFF2-40B4-BE49-F238E27FC236}">
                <a16:creationId xmlns:a16="http://schemas.microsoft.com/office/drawing/2014/main" id="{797E3DB5-0E99-4D36-9433-C0A04BE569C9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Oval 178">
            <a:extLst>
              <a:ext uri="{FF2B5EF4-FFF2-40B4-BE49-F238E27FC236}">
                <a16:creationId xmlns:a16="http://schemas.microsoft.com/office/drawing/2014/main" id="{8FCBAFA3-A313-4D88-BAC4-4BFC47EE7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Freeform 179">
            <a:hlinkClick r:id="rId11" action="ppaction://hlinksldjump"/>
            <a:extLst>
              <a:ext uri="{FF2B5EF4-FFF2-40B4-BE49-F238E27FC236}">
                <a16:creationId xmlns:a16="http://schemas.microsoft.com/office/drawing/2014/main" id="{DD221767-CBFA-430C-A523-D610DA256E02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046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 flipV="1">
            <a:off x="4064000" y="726311"/>
            <a:ext cx="7616509" cy="794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家电维修学习规划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253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8743B9D-06AC-48ED-B4F7-2ED83BC060F3}"/>
              </a:ext>
            </a:extLst>
          </p:cNvPr>
          <p:cNvSpPr txBox="1"/>
          <p:nvPr/>
        </p:nvSpPr>
        <p:spPr>
          <a:xfrm>
            <a:off x="462604" y="1265790"/>
            <a:ext cx="10909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家电维修，目前在这个行业混要求也相当的高。随着电子技术的日益革新学习的进度如果跟不上行业发展的速度，势必是要被淘汰。家电维修除了需要掌握电工基础外还需要掌握电子电路的相关知识。要求掌握：电子电路的基础知识、电子元器件的基础知识与检测、掌握仪表以及相关仪器的使用、具备手动操作能力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4A053DA-B80D-40CF-A253-DEF3241A4A51}"/>
              </a:ext>
            </a:extLst>
          </p:cNvPr>
          <p:cNvSpPr txBox="1"/>
          <p:nvPr/>
        </p:nvSpPr>
        <p:spPr>
          <a:xfrm>
            <a:off x="457621" y="2828522"/>
            <a:ext cx="221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视频学习课程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CE758F9-0A3E-447E-B55D-DA9991ADF7A2}"/>
              </a:ext>
            </a:extLst>
          </p:cNvPr>
          <p:cNvSpPr txBox="1"/>
          <p:nvPr/>
        </p:nvSpPr>
        <p:spPr>
          <a:xfrm>
            <a:off x="4420365" y="2821595"/>
            <a:ext cx="221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包含内容知识点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F8D61B1-7E85-4A90-8628-6DC0D58748CB}"/>
              </a:ext>
            </a:extLst>
          </p:cNvPr>
          <p:cNvSpPr txBox="1"/>
          <p:nvPr/>
        </p:nvSpPr>
        <p:spPr>
          <a:xfrm>
            <a:off x="8926649" y="2821595"/>
            <a:ext cx="221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学习目标</a:t>
            </a:r>
          </a:p>
        </p:txBody>
      </p:sp>
      <p:pic>
        <p:nvPicPr>
          <p:cNvPr id="13" name="图片 12">
            <a:hlinkClick r:id="rId3"/>
            <a:extLst>
              <a:ext uri="{FF2B5EF4-FFF2-40B4-BE49-F238E27FC236}">
                <a16:creationId xmlns:a16="http://schemas.microsoft.com/office/drawing/2014/main" id="{29D708DA-463F-453D-98C0-1E13CE63A4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302" y="3423137"/>
            <a:ext cx="1595455" cy="900000"/>
          </a:xfrm>
          <a:prstGeom prst="rect">
            <a:avLst/>
          </a:prstGeom>
        </p:spPr>
      </p:pic>
      <p:pic>
        <p:nvPicPr>
          <p:cNvPr id="14" name="图片 13">
            <a:hlinkClick r:id="rId5"/>
            <a:extLst>
              <a:ext uri="{FF2B5EF4-FFF2-40B4-BE49-F238E27FC236}">
                <a16:creationId xmlns:a16="http://schemas.microsoft.com/office/drawing/2014/main" id="{0DA3DCF9-63A9-44D3-BB40-FE628F678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" y="3429000"/>
            <a:ext cx="1595455" cy="900000"/>
          </a:xfrm>
          <a:prstGeom prst="rect">
            <a:avLst/>
          </a:prstGeom>
        </p:spPr>
      </p:pic>
      <p:pic>
        <p:nvPicPr>
          <p:cNvPr id="16" name="图片 15">
            <a:hlinkClick r:id="rId7"/>
            <a:extLst>
              <a:ext uri="{FF2B5EF4-FFF2-40B4-BE49-F238E27FC236}">
                <a16:creationId xmlns:a16="http://schemas.microsoft.com/office/drawing/2014/main" id="{DA560F79-2C7C-4B73-92E2-E9AAB87A24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73" y="4504089"/>
            <a:ext cx="1595455" cy="900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0574075-402F-4A4E-85CE-125C6250171C}"/>
              </a:ext>
            </a:extLst>
          </p:cNvPr>
          <p:cNvSpPr txBox="1"/>
          <p:nvPr/>
        </p:nvSpPr>
        <p:spPr>
          <a:xfrm>
            <a:off x="1354588" y="5546824"/>
            <a:ext cx="187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点击照片进入课程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654331C-C392-4F46-A0CB-27D0D592F747}"/>
              </a:ext>
            </a:extLst>
          </p:cNvPr>
          <p:cNvCxnSpPr>
            <a:cxnSpLocks/>
          </p:cNvCxnSpPr>
          <p:nvPr/>
        </p:nvCxnSpPr>
        <p:spPr>
          <a:xfrm>
            <a:off x="4174836" y="3018296"/>
            <a:ext cx="0" cy="259316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E5C2F13-2DAE-4756-809A-A6B63D0EA0DD}"/>
              </a:ext>
            </a:extLst>
          </p:cNvPr>
          <p:cNvCxnSpPr>
            <a:cxnSpLocks/>
          </p:cNvCxnSpPr>
          <p:nvPr/>
        </p:nvCxnSpPr>
        <p:spPr>
          <a:xfrm>
            <a:off x="8649854" y="3062374"/>
            <a:ext cx="0" cy="259316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DBB0A509-E7CA-4105-AF9B-C24B1ADCF588}"/>
              </a:ext>
            </a:extLst>
          </p:cNvPr>
          <p:cNvSpPr txBox="1"/>
          <p:nvPr/>
        </p:nvSpPr>
        <p:spPr>
          <a:xfrm>
            <a:off x="4359258" y="3328616"/>
            <a:ext cx="403645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包含基本的电工基础，电阻、电容、交直流基础知识；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集成运算放大器以及反馈电路知识；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二极管电子元器件的功能介绍；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讲解大量的实际电子电路案例、图示性强；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RC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正弦震荡电路、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LC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正弦振荡电路；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电子元器件的焊接与拆装工艺；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1075691-B740-4B42-A82B-4A7E5BEDE3EF}"/>
              </a:ext>
            </a:extLst>
          </p:cNvPr>
          <p:cNvSpPr txBox="1"/>
          <p:nvPr/>
        </p:nvSpPr>
        <p:spPr>
          <a:xfrm>
            <a:off x="8926429" y="3328616"/>
            <a:ext cx="31639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掌握基础电工知识；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掌握电子元器件的功能使用；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掌握基本的检修电路，如变频器、风机水泵、家电产品；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能够独立对家电产品进行检修和维护；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掌握电子仪表和仪器的合理高效的使用；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Freeform 177">
            <a:extLst>
              <a:ext uri="{FF2B5EF4-FFF2-40B4-BE49-F238E27FC236}">
                <a16:creationId xmlns:a16="http://schemas.microsoft.com/office/drawing/2014/main" id="{B052EF50-D9B9-4300-A9B7-4EC418813475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178">
            <a:extLst>
              <a:ext uri="{FF2B5EF4-FFF2-40B4-BE49-F238E27FC236}">
                <a16:creationId xmlns:a16="http://schemas.microsoft.com/office/drawing/2014/main" id="{E7B99300-E8B9-4122-A7AC-5B6E63A56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79">
            <a:hlinkClick r:id="rId9" action="ppaction://hlinksldjump"/>
            <a:extLst>
              <a:ext uri="{FF2B5EF4-FFF2-40B4-BE49-F238E27FC236}">
                <a16:creationId xmlns:a16="http://schemas.microsoft.com/office/drawing/2014/main" id="{2362BC83-81C8-44B9-81AB-9C93E38CEB4A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994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>
            <a:off x="4665565" y="726311"/>
            <a:ext cx="7014944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水电安装电工课程规划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253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27FCC14-D031-4B5E-9399-E5766189CCCE}"/>
              </a:ext>
            </a:extLst>
          </p:cNvPr>
          <p:cNvSpPr txBox="1"/>
          <p:nvPr/>
        </p:nvSpPr>
        <p:spPr>
          <a:xfrm>
            <a:off x="462604" y="1265790"/>
            <a:ext cx="109098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水电安装电工，是为电工和水暖工的总称。工地建筑以及房子装修前线路的敷设、回路设计、水管熔接、地热敷设、家装线路改造、酒店线路改造等都需要水电安装师傅。有很强的的经验性、随机性但也并非不可通过学习来增值。要求掌握技能：电工识图、家装电路设计、线路的开槽与敷设、电工工具的使用。</a:t>
            </a:r>
          </a:p>
        </p:txBody>
      </p:sp>
      <p:pic>
        <p:nvPicPr>
          <p:cNvPr id="9" name="图片 8">
            <a:hlinkClick r:id="rId3"/>
            <a:extLst>
              <a:ext uri="{FF2B5EF4-FFF2-40B4-BE49-F238E27FC236}">
                <a16:creationId xmlns:a16="http://schemas.microsoft.com/office/drawing/2014/main" id="{2B7FAC76-2F92-4199-82C9-BB994FC799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89" y="4487912"/>
            <a:ext cx="1595455" cy="90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4CB8EBF-85A5-4671-8799-E13F4EAE529A}"/>
              </a:ext>
            </a:extLst>
          </p:cNvPr>
          <p:cNvSpPr txBox="1"/>
          <p:nvPr/>
        </p:nvSpPr>
        <p:spPr>
          <a:xfrm>
            <a:off x="457621" y="2828522"/>
            <a:ext cx="221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视频学习课程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9AABFF8-521F-439E-BEBA-38B319F190BE}"/>
              </a:ext>
            </a:extLst>
          </p:cNvPr>
          <p:cNvSpPr txBox="1"/>
          <p:nvPr/>
        </p:nvSpPr>
        <p:spPr>
          <a:xfrm>
            <a:off x="4420365" y="2821595"/>
            <a:ext cx="221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包含内容知识点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5E8B502-CEB4-49CF-9C91-955F207B7E3B}"/>
              </a:ext>
            </a:extLst>
          </p:cNvPr>
          <p:cNvSpPr txBox="1"/>
          <p:nvPr/>
        </p:nvSpPr>
        <p:spPr>
          <a:xfrm>
            <a:off x="8926649" y="2821595"/>
            <a:ext cx="2213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1600" b="1" dirty="0"/>
              <a:t>学习目标</a:t>
            </a:r>
          </a:p>
        </p:txBody>
      </p:sp>
      <p:pic>
        <p:nvPicPr>
          <p:cNvPr id="13" name="图片 12">
            <a:hlinkClick r:id="rId5"/>
            <a:extLst>
              <a:ext uri="{FF2B5EF4-FFF2-40B4-BE49-F238E27FC236}">
                <a16:creationId xmlns:a16="http://schemas.microsoft.com/office/drawing/2014/main" id="{9BC53ACE-C186-41F7-BD17-B0378D3E0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6" y="3429000"/>
            <a:ext cx="1595455" cy="900000"/>
          </a:xfrm>
          <a:prstGeom prst="rect">
            <a:avLst/>
          </a:prstGeom>
        </p:spPr>
      </p:pic>
      <p:pic>
        <p:nvPicPr>
          <p:cNvPr id="16" name="图片 15">
            <a:hlinkClick r:id="rId7"/>
            <a:extLst>
              <a:ext uri="{FF2B5EF4-FFF2-40B4-BE49-F238E27FC236}">
                <a16:creationId xmlns:a16="http://schemas.microsoft.com/office/drawing/2014/main" id="{21CA95E2-6F8B-4E3F-9E7E-5523C80CA1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21" y="3423137"/>
            <a:ext cx="1595455" cy="900000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AC01BA2-5302-420F-80A0-C85035BEA2F9}"/>
              </a:ext>
            </a:extLst>
          </p:cNvPr>
          <p:cNvSpPr txBox="1"/>
          <p:nvPr/>
        </p:nvSpPr>
        <p:spPr>
          <a:xfrm>
            <a:off x="4359258" y="3328616"/>
            <a:ext cx="4036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电工基本识图、图纸的特点、分类；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家装电路的设计与讲解；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以模拟商品房案例讲解线路如何设计、布线与开关电器选型；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电工常用的仪表、电烙铁、钳子、扳手、打码机等相关工具讲解；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2B0B266-507F-4C57-9123-59C7A4B1B814}"/>
              </a:ext>
            </a:extLst>
          </p:cNvPr>
          <p:cNvSpPr txBox="1"/>
          <p:nvPr/>
        </p:nvSpPr>
        <p:spPr>
          <a:xfrm>
            <a:off x="8926429" y="3328616"/>
            <a:ext cx="31639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掌握基础电工识图的规律；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掌握家装电路的设计；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掌握电工常用工具的使用；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掌握电缆载流量计算与开关元件的选型；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10BD2C6-6520-4726-B65D-1CB6E4577C16}"/>
              </a:ext>
            </a:extLst>
          </p:cNvPr>
          <p:cNvCxnSpPr>
            <a:cxnSpLocks/>
          </p:cNvCxnSpPr>
          <p:nvPr/>
        </p:nvCxnSpPr>
        <p:spPr>
          <a:xfrm>
            <a:off x="4174836" y="3018296"/>
            <a:ext cx="0" cy="259316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D8A2582E-3A4C-46F2-B97D-96DFA088B1CA}"/>
              </a:ext>
            </a:extLst>
          </p:cNvPr>
          <p:cNvCxnSpPr>
            <a:cxnSpLocks/>
          </p:cNvCxnSpPr>
          <p:nvPr/>
        </p:nvCxnSpPr>
        <p:spPr>
          <a:xfrm>
            <a:off x="8649854" y="3062374"/>
            <a:ext cx="0" cy="2593164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4CBF1DAF-3050-43C4-8065-9FC134EE1DF3}"/>
              </a:ext>
            </a:extLst>
          </p:cNvPr>
          <p:cNvSpPr txBox="1"/>
          <p:nvPr/>
        </p:nvSpPr>
        <p:spPr>
          <a:xfrm>
            <a:off x="1354588" y="5546824"/>
            <a:ext cx="1874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点击照片进入课程</a:t>
            </a:r>
          </a:p>
        </p:txBody>
      </p:sp>
      <p:sp>
        <p:nvSpPr>
          <p:cNvPr id="22" name="Freeform 177">
            <a:extLst>
              <a:ext uri="{FF2B5EF4-FFF2-40B4-BE49-F238E27FC236}">
                <a16:creationId xmlns:a16="http://schemas.microsoft.com/office/drawing/2014/main" id="{5C47E96E-8469-4443-B019-C26D32CEC261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Oval 178">
            <a:extLst>
              <a:ext uri="{FF2B5EF4-FFF2-40B4-BE49-F238E27FC236}">
                <a16:creationId xmlns:a16="http://schemas.microsoft.com/office/drawing/2014/main" id="{8E115B86-10E9-4A88-B971-7BB71EF3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Freeform 179">
            <a:hlinkClick r:id="rId9" action="ppaction://hlinksldjump"/>
            <a:extLst>
              <a:ext uri="{FF2B5EF4-FFF2-40B4-BE49-F238E27FC236}">
                <a16:creationId xmlns:a16="http://schemas.microsoft.com/office/drawing/2014/main" id="{82F99002-FE21-4B7B-A664-3928B6D67932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91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>
            <a:off x="5149970" y="726311"/>
            <a:ext cx="6530539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408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电工如何过渡到</a:t>
            </a:r>
            <a:r>
              <a:rPr lang="en-US" altLang="zh-CN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253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sp>
        <p:nvSpPr>
          <p:cNvPr id="27" name="Freeform 177">
            <a:extLst>
              <a:ext uri="{FF2B5EF4-FFF2-40B4-BE49-F238E27FC236}">
                <a16:creationId xmlns:a16="http://schemas.microsoft.com/office/drawing/2014/main" id="{BF14416C-2827-45B8-9DE4-1145CA15A0AC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Oval 178">
            <a:extLst>
              <a:ext uri="{FF2B5EF4-FFF2-40B4-BE49-F238E27FC236}">
                <a16:creationId xmlns:a16="http://schemas.microsoft.com/office/drawing/2014/main" id="{404BCB0F-E176-4A46-A8E0-22981CC42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79">
            <a:hlinkClick r:id="rId3" action="ppaction://hlinksldjump"/>
            <a:extLst>
              <a:ext uri="{FF2B5EF4-FFF2-40B4-BE49-F238E27FC236}">
                <a16:creationId xmlns:a16="http://schemas.microsoft.com/office/drawing/2014/main" id="{D5BEF488-B15F-4278-AD5D-99EBE5A47F23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E7FE5EE5-9877-4508-8709-D8A40B5ED35B}"/>
              </a:ext>
            </a:extLst>
          </p:cNvPr>
          <p:cNvSpPr txBox="1"/>
          <p:nvPr/>
        </p:nvSpPr>
        <p:spPr>
          <a:xfrm>
            <a:off x="540241" y="1239910"/>
            <a:ext cx="10909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PLC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学习我们常常存在误区，认为学历不高、能力不足不敢尝试、畏惧不前，这是典型的鸵鸟心里。其实，并没有难么难。掌握了基础的电工知识、能够识图、接线、设备故障等基本技能就符合学习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PLC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的基本条件。下面给几张试卷也可根据自身进行能力说测试。</a:t>
            </a: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A3769F82-3ACC-4534-B425-1AF905A9051E}"/>
              </a:ext>
            </a:extLst>
          </p:cNvPr>
          <p:cNvGrpSpPr/>
          <p:nvPr/>
        </p:nvGrpSpPr>
        <p:grpSpPr>
          <a:xfrm>
            <a:off x="805680" y="2600293"/>
            <a:ext cx="1559329" cy="3182247"/>
            <a:chOff x="3510582" y="2244870"/>
            <a:chExt cx="1559329" cy="3182247"/>
          </a:xfrm>
        </p:grpSpPr>
        <p:grpSp>
          <p:nvGrpSpPr>
            <p:cNvPr id="98" name="Group 2">
              <a:extLst>
                <a:ext uri="{FF2B5EF4-FFF2-40B4-BE49-F238E27FC236}">
                  <a16:creationId xmlns:a16="http://schemas.microsoft.com/office/drawing/2014/main" id="{87DABC14-EA66-43A0-AC7A-CA094CAD01A6}"/>
                </a:ext>
              </a:extLst>
            </p:cNvPr>
            <p:cNvGrpSpPr>
              <a:grpSpLocks/>
            </p:cNvGrpSpPr>
            <p:nvPr/>
          </p:nvGrpSpPr>
          <p:grpSpPr bwMode="auto">
            <a:xfrm rot="5700697">
              <a:off x="2699123" y="3056329"/>
              <a:ext cx="3182247" cy="1559329"/>
              <a:chOff x="0" y="0"/>
              <a:chExt cx="425450" cy="330201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108" name="Freeform 143">
                <a:extLst>
                  <a:ext uri="{FF2B5EF4-FFF2-40B4-BE49-F238E27FC236}">
                    <a16:creationId xmlns:a16="http://schemas.microsoft.com/office/drawing/2014/main" id="{A99FB63D-AFCD-4CFF-9B31-830A941EED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9700" y="220663"/>
                <a:ext cx="63500" cy="38100"/>
              </a:xfrm>
              <a:custGeom>
                <a:avLst/>
                <a:gdLst>
                  <a:gd name="T0" fmla="*/ 1 w 17"/>
                  <a:gd name="T1" fmla="*/ 2 h 10"/>
                  <a:gd name="T2" fmla="*/ 14 w 17"/>
                  <a:gd name="T3" fmla="*/ 9 h 10"/>
                  <a:gd name="T4" fmla="*/ 14 w 17"/>
                  <a:gd name="T5" fmla="*/ 9 h 10"/>
                  <a:gd name="T6" fmla="*/ 16 w 17"/>
                  <a:gd name="T7" fmla="*/ 8 h 10"/>
                  <a:gd name="T8" fmla="*/ 2 w 17"/>
                  <a:gd name="T9" fmla="*/ 0 h 10"/>
                  <a:gd name="T10" fmla="*/ 0 w 17"/>
                  <a:gd name="T11" fmla="*/ 1 h 10"/>
                  <a:gd name="T12" fmla="*/ 1 w 17"/>
                  <a:gd name="T13" fmla="*/ 2 h 10"/>
                  <a:gd name="T14" fmla="*/ 14 w 17"/>
                  <a:gd name="T15" fmla="*/ 9 h 10"/>
                  <a:gd name="T16" fmla="*/ 14 w 17"/>
                  <a:gd name="T17" fmla="*/ 9 h 10"/>
                  <a:gd name="T18" fmla="*/ 14 w 17"/>
                  <a:gd name="T19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0">
                    <a:moveTo>
                      <a:pt x="1" y="2"/>
                    </a:moveTo>
                    <a:cubicBezTo>
                      <a:pt x="5" y="4"/>
                      <a:pt x="10" y="6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5" y="10"/>
                      <a:pt x="17" y="9"/>
                      <a:pt x="16" y="8"/>
                    </a:cubicBezTo>
                    <a:cubicBezTo>
                      <a:pt x="12" y="4"/>
                      <a:pt x="7" y="2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moveTo>
                      <a:pt x="14" y="9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9" name="Freeform 144">
                <a:extLst>
                  <a:ext uri="{FF2B5EF4-FFF2-40B4-BE49-F238E27FC236}">
                    <a16:creationId xmlns:a16="http://schemas.microsoft.com/office/drawing/2014/main" id="{E8EB7304-F884-42D3-AC46-EE9A25C24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12" y="228600"/>
                <a:ext cx="190500" cy="25400"/>
              </a:xfrm>
              <a:custGeom>
                <a:avLst/>
                <a:gdLst>
                  <a:gd name="T0" fmla="*/ 2 w 51"/>
                  <a:gd name="T1" fmla="*/ 7 h 7"/>
                  <a:gd name="T2" fmla="*/ 9 w 51"/>
                  <a:gd name="T3" fmla="*/ 6 h 7"/>
                  <a:gd name="T4" fmla="*/ 22 w 51"/>
                  <a:gd name="T5" fmla="*/ 5 h 7"/>
                  <a:gd name="T6" fmla="*/ 36 w 51"/>
                  <a:gd name="T7" fmla="*/ 3 h 7"/>
                  <a:gd name="T8" fmla="*/ 50 w 51"/>
                  <a:gd name="T9" fmla="*/ 2 h 7"/>
                  <a:gd name="T10" fmla="*/ 51 w 51"/>
                  <a:gd name="T11" fmla="*/ 2 h 7"/>
                  <a:gd name="T12" fmla="*/ 51 w 51"/>
                  <a:gd name="T13" fmla="*/ 0 h 7"/>
                  <a:gd name="T14" fmla="*/ 42 w 51"/>
                  <a:gd name="T15" fmla="*/ 1 h 7"/>
                  <a:gd name="T16" fmla="*/ 28 w 51"/>
                  <a:gd name="T17" fmla="*/ 2 h 7"/>
                  <a:gd name="T18" fmla="*/ 1 w 51"/>
                  <a:gd name="T19" fmla="*/ 5 h 7"/>
                  <a:gd name="T20" fmla="*/ 1 w 51"/>
                  <a:gd name="T21" fmla="*/ 6 h 7"/>
                  <a:gd name="T22" fmla="*/ 2 w 51"/>
                  <a:gd name="T2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" h="7">
                    <a:moveTo>
                      <a:pt x="2" y="7"/>
                    </a:moveTo>
                    <a:cubicBezTo>
                      <a:pt x="4" y="6"/>
                      <a:pt x="7" y="6"/>
                      <a:pt x="9" y="6"/>
                    </a:cubicBezTo>
                    <a:cubicBezTo>
                      <a:pt x="13" y="5"/>
                      <a:pt x="18" y="5"/>
                      <a:pt x="22" y="5"/>
                    </a:cubicBezTo>
                    <a:cubicBezTo>
                      <a:pt x="27" y="4"/>
                      <a:pt x="31" y="4"/>
                      <a:pt x="36" y="3"/>
                    </a:cubicBezTo>
                    <a:cubicBezTo>
                      <a:pt x="40" y="3"/>
                      <a:pt x="45" y="2"/>
                      <a:pt x="50" y="2"/>
                    </a:cubicBezTo>
                    <a:cubicBezTo>
                      <a:pt x="50" y="2"/>
                      <a:pt x="51" y="2"/>
                      <a:pt x="51" y="2"/>
                    </a:cubicBezTo>
                    <a:cubicBezTo>
                      <a:pt x="51" y="1"/>
                      <a:pt x="51" y="1"/>
                      <a:pt x="51" y="0"/>
                    </a:cubicBezTo>
                    <a:cubicBezTo>
                      <a:pt x="48" y="0"/>
                      <a:pt x="45" y="0"/>
                      <a:pt x="42" y="1"/>
                    </a:cubicBezTo>
                    <a:cubicBezTo>
                      <a:pt x="37" y="1"/>
                      <a:pt x="33" y="2"/>
                      <a:pt x="28" y="2"/>
                    </a:cubicBezTo>
                    <a:cubicBezTo>
                      <a:pt x="19" y="3"/>
                      <a:pt x="10" y="3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0" y="6"/>
                      <a:pt x="1" y="7"/>
                      <a:pt x="2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0" name="Freeform 145">
                <a:extLst>
                  <a:ext uri="{FF2B5EF4-FFF2-40B4-BE49-F238E27FC236}">
                    <a16:creationId xmlns:a16="http://schemas.microsoft.com/office/drawing/2014/main" id="{19D3C4B3-F6EF-4606-8336-1562082C45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0"/>
                <a:ext cx="379413" cy="325438"/>
              </a:xfrm>
              <a:custGeom>
                <a:avLst/>
                <a:gdLst>
                  <a:gd name="T0" fmla="*/ 8 w 101"/>
                  <a:gd name="T1" fmla="*/ 55 h 87"/>
                  <a:gd name="T2" fmla="*/ 8 w 101"/>
                  <a:gd name="T3" fmla="*/ 55 h 87"/>
                  <a:gd name="T4" fmla="*/ 31 w 101"/>
                  <a:gd name="T5" fmla="*/ 0 h 87"/>
                  <a:gd name="T6" fmla="*/ 30 w 101"/>
                  <a:gd name="T7" fmla="*/ 1 h 87"/>
                  <a:gd name="T8" fmla="*/ 29 w 101"/>
                  <a:gd name="T9" fmla="*/ 2 h 87"/>
                  <a:gd name="T10" fmla="*/ 29 w 101"/>
                  <a:gd name="T11" fmla="*/ 2 h 87"/>
                  <a:gd name="T12" fmla="*/ 7 w 101"/>
                  <a:gd name="T13" fmla="*/ 36 h 87"/>
                  <a:gd name="T14" fmla="*/ 0 w 101"/>
                  <a:gd name="T15" fmla="*/ 47 h 87"/>
                  <a:gd name="T16" fmla="*/ 24 w 101"/>
                  <a:gd name="T17" fmla="*/ 71 h 87"/>
                  <a:gd name="T18" fmla="*/ 44 w 101"/>
                  <a:gd name="T19" fmla="*/ 87 h 87"/>
                  <a:gd name="T20" fmla="*/ 40 w 101"/>
                  <a:gd name="T21" fmla="*/ 61 h 87"/>
                  <a:gd name="T22" fmla="*/ 101 w 101"/>
                  <a:gd name="T23" fmla="*/ 55 h 87"/>
                  <a:gd name="T24" fmla="*/ 101 w 101"/>
                  <a:gd name="T25" fmla="*/ 54 h 87"/>
                  <a:gd name="T26" fmla="*/ 98 w 101"/>
                  <a:gd name="T27" fmla="*/ 20 h 87"/>
                  <a:gd name="T28" fmla="*/ 69 w 101"/>
                  <a:gd name="T29" fmla="*/ 22 h 87"/>
                  <a:gd name="T30" fmla="*/ 31 w 101"/>
                  <a:gd name="T31" fmla="*/ 9 h 87"/>
                  <a:gd name="T32" fmla="*/ 33 w 101"/>
                  <a:gd name="T33" fmla="*/ 27 h 87"/>
                  <a:gd name="T34" fmla="*/ 87 w 101"/>
                  <a:gd name="T35" fmla="*/ 23 h 87"/>
                  <a:gd name="T36" fmla="*/ 99 w 101"/>
                  <a:gd name="T37" fmla="*/ 54 h 87"/>
                  <a:gd name="T38" fmla="*/ 38 w 101"/>
                  <a:gd name="T39" fmla="*/ 60 h 87"/>
                  <a:gd name="T40" fmla="*/ 43 w 101"/>
                  <a:gd name="T41" fmla="*/ 85 h 87"/>
                  <a:gd name="T42" fmla="*/ 37 w 101"/>
                  <a:gd name="T43" fmla="*/ 80 h 87"/>
                  <a:gd name="T44" fmla="*/ 37 w 101"/>
                  <a:gd name="T45" fmla="*/ 80 h 87"/>
                  <a:gd name="T46" fmla="*/ 21 w 101"/>
                  <a:gd name="T47" fmla="*/ 67 h 87"/>
                  <a:gd name="T48" fmla="*/ 8 w 101"/>
                  <a:gd name="T49" fmla="*/ 55 h 87"/>
                  <a:gd name="T50" fmla="*/ 3 w 101"/>
                  <a:gd name="T51" fmla="*/ 50 h 87"/>
                  <a:gd name="T52" fmla="*/ 2 w 101"/>
                  <a:gd name="T53" fmla="*/ 48 h 87"/>
                  <a:gd name="T54" fmla="*/ 3 w 101"/>
                  <a:gd name="T55" fmla="*/ 46 h 87"/>
                  <a:gd name="T56" fmla="*/ 15 w 101"/>
                  <a:gd name="T57" fmla="*/ 26 h 87"/>
                  <a:gd name="T58" fmla="*/ 32 w 101"/>
                  <a:gd name="T59" fmla="*/ 25 h 87"/>
                  <a:gd name="T60" fmla="*/ 33 w 101"/>
                  <a:gd name="T61" fmla="*/ 27 h 87"/>
                  <a:gd name="T62" fmla="*/ 33 w 101"/>
                  <a:gd name="T63" fmla="*/ 27 h 87"/>
                  <a:gd name="T64" fmla="*/ 37 w 101"/>
                  <a:gd name="T65" fmla="*/ 8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1" h="87">
                    <a:moveTo>
                      <a:pt x="8" y="55"/>
                    </a:move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lose/>
                    <a:moveTo>
                      <a:pt x="31" y="1"/>
                    </a:moveTo>
                    <a:cubicBezTo>
                      <a:pt x="31" y="1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1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5" y="8"/>
                      <a:pt x="21" y="13"/>
                      <a:pt x="18" y="19"/>
                    </a:cubicBezTo>
                    <a:cubicBezTo>
                      <a:pt x="14" y="24"/>
                      <a:pt x="11" y="30"/>
                      <a:pt x="7" y="36"/>
                    </a:cubicBezTo>
                    <a:cubicBezTo>
                      <a:pt x="5" y="39"/>
                      <a:pt x="1" y="42"/>
                      <a:pt x="0" y="46"/>
                    </a:cubicBezTo>
                    <a:cubicBezTo>
                      <a:pt x="0" y="46"/>
                      <a:pt x="0" y="47"/>
                      <a:pt x="0" y="47"/>
                    </a:cubicBezTo>
                    <a:cubicBezTo>
                      <a:pt x="0" y="51"/>
                      <a:pt x="4" y="54"/>
                      <a:pt x="7" y="56"/>
                    </a:cubicBezTo>
                    <a:cubicBezTo>
                      <a:pt x="13" y="61"/>
                      <a:pt x="18" y="66"/>
                      <a:pt x="24" y="71"/>
                    </a:cubicBezTo>
                    <a:cubicBezTo>
                      <a:pt x="30" y="77"/>
                      <a:pt x="36" y="82"/>
                      <a:pt x="43" y="87"/>
                    </a:cubicBezTo>
                    <a:cubicBezTo>
                      <a:pt x="43" y="87"/>
                      <a:pt x="43" y="87"/>
                      <a:pt x="44" y="87"/>
                    </a:cubicBezTo>
                    <a:cubicBezTo>
                      <a:pt x="44" y="87"/>
                      <a:pt x="45" y="87"/>
                      <a:pt x="45" y="86"/>
                    </a:cubicBezTo>
                    <a:cubicBezTo>
                      <a:pt x="43" y="77"/>
                      <a:pt x="41" y="69"/>
                      <a:pt x="40" y="61"/>
                    </a:cubicBezTo>
                    <a:cubicBezTo>
                      <a:pt x="43" y="60"/>
                      <a:pt x="46" y="59"/>
                      <a:pt x="50" y="59"/>
                    </a:cubicBezTo>
                    <a:cubicBezTo>
                      <a:pt x="67" y="57"/>
                      <a:pt x="84" y="57"/>
                      <a:pt x="101" y="55"/>
                    </a:cubicBezTo>
                    <a:cubicBezTo>
                      <a:pt x="101" y="55"/>
                      <a:pt x="101" y="55"/>
                      <a:pt x="101" y="55"/>
                    </a:cubicBezTo>
                    <a:cubicBezTo>
                      <a:pt x="101" y="55"/>
                      <a:pt x="101" y="55"/>
                      <a:pt x="101" y="54"/>
                    </a:cubicBezTo>
                    <a:cubicBezTo>
                      <a:pt x="101" y="43"/>
                      <a:pt x="99" y="32"/>
                      <a:pt x="100" y="20"/>
                    </a:cubicBezTo>
                    <a:cubicBezTo>
                      <a:pt x="100" y="19"/>
                      <a:pt x="98" y="19"/>
                      <a:pt x="98" y="20"/>
                    </a:cubicBezTo>
                    <a:cubicBezTo>
                      <a:pt x="94" y="20"/>
                      <a:pt x="91" y="20"/>
                      <a:pt x="87" y="21"/>
                    </a:cubicBezTo>
                    <a:cubicBezTo>
                      <a:pt x="81" y="21"/>
                      <a:pt x="75" y="21"/>
                      <a:pt x="69" y="22"/>
                    </a:cubicBezTo>
                    <a:cubicBezTo>
                      <a:pt x="58" y="22"/>
                      <a:pt x="46" y="23"/>
                      <a:pt x="34" y="25"/>
                    </a:cubicBezTo>
                    <a:cubicBezTo>
                      <a:pt x="33" y="20"/>
                      <a:pt x="32" y="14"/>
                      <a:pt x="31" y="9"/>
                    </a:cubicBezTo>
                    <a:cubicBezTo>
                      <a:pt x="31" y="6"/>
                      <a:pt x="31" y="3"/>
                      <a:pt x="31" y="1"/>
                    </a:cubicBezTo>
                    <a:close/>
                    <a:moveTo>
                      <a:pt x="33" y="27"/>
                    </a:moveTo>
                    <a:cubicBezTo>
                      <a:pt x="45" y="25"/>
                      <a:pt x="57" y="24"/>
                      <a:pt x="69" y="24"/>
                    </a:cubicBezTo>
                    <a:cubicBezTo>
                      <a:pt x="75" y="23"/>
                      <a:pt x="81" y="23"/>
                      <a:pt x="87" y="23"/>
                    </a:cubicBezTo>
                    <a:cubicBezTo>
                      <a:pt x="90" y="22"/>
                      <a:pt x="94" y="22"/>
                      <a:pt x="98" y="22"/>
                    </a:cubicBezTo>
                    <a:cubicBezTo>
                      <a:pt x="97" y="32"/>
                      <a:pt x="99" y="43"/>
                      <a:pt x="99" y="54"/>
                    </a:cubicBezTo>
                    <a:cubicBezTo>
                      <a:pt x="79" y="56"/>
                      <a:pt x="58" y="54"/>
                      <a:pt x="38" y="59"/>
                    </a:cubicBezTo>
                    <a:cubicBezTo>
                      <a:pt x="38" y="59"/>
                      <a:pt x="38" y="59"/>
                      <a:pt x="38" y="60"/>
                    </a:cubicBezTo>
                    <a:cubicBezTo>
                      <a:pt x="37" y="60"/>
                      <a:pt x="38" y="61"/>
                      <a:pt x="38" y="61"/>
                    </a:cubicBezTo>
                    <a:cubicBezTo>
                      <a:pt x="39" y="69"/>
                      <a:pt x="41" y="77"/>
                      <a:pt x="43" y="85"/>
                    </a:cubicBezTo>
                    <a:cubicBezTo>
                      <a:pt x="41" y="83"/>
                      <a:pt x="39" y="82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1" y="76"/>
                      <a:pt x="26" y="72"/>
                      <a:pt x="21" y="67"/>
                    </a:cubicBezTo>
                    <a:cubicBezTo>
                      <a:pt x="17" y="63"/>
                      <a:pt x="13" y="58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8" y="55"/>
                      <a:pt x="8" y="55"/>
                      <a:pt x="8" y="55"/>
                    </a:cubicBezTo>
                    <a:cubicBezTo>
                      <a:pt x="6" y="53"/>
                      <a:pt x="4" y="52"/>
                      <a:pt x="3" y="50"/>
                    </a:cubicBezTo>
                    <a:cubicBezTo>
                      <a:pt x="3" y="50"/>
                      <a:pt x="3" y="49"/>
                      <a:pt x="2" y="49"/>
                    </a:cubicBezTo>
                    <a:cubicBezTo>
                      <a:pt x="2" y="49"/>
                      <a:pt x="2" y="49"/>
                      <a:pt x="2" y="48"/>
                    </a:cubicBezTo>
                    <a:cubicBezTo>
                      <a:pt x="2" y="48"/>
                      <a:pt x="2" y="48"/>
                      <a:pt x="2" y="47"/>
                    </a:cubicBezTo>
                    <a:cubicBezTo>
                      <a:pt x="2" y="47"/>
                      <a:pt x="2" y="46"/>
                      <a:pt x="3" y="46"/>
                    </a:cubicBezTo>
                    <a:cubicBezTo>
                      <a:pt x="4" y="43"/>
                      <a:pt x="6" y="40"/>
                      <a:pt x="8" y="38"/>
                    </a:cubicBezTo>
                    <a:cubicBezTo>
                      <a:pt x="10" y="34"/>
                      <a:pt x="13" y="30"/>
                      <a:pt x="15" y="26"/>
                    </a:cubicBezTo>
                    <a:cubicBezTo>
                      <a:pt x="20" y="19"/>
                      <a:pt x="24" y="12"/>
                      <a:pt x="29" y="5"/>
                    </a:cubicBezTo>
                    <a:cubicBezTo>
                      <a:pt x="29" y="12"/>
                      <a:pt x="31" y="18"/>
                      <a:pt x="32" y="25"/>
                    </a:cubicBezTo>
                    <a:cubicBezTo>
                      <a:pt x="32" y="25"/>
                      <a:pt x="32" y="25"/>
                      <a:pt x="32" y="26"/>
                    </a:cubicBezTo>
                    <a:cubicBezTo>
                      <a:pt x="32" y="26"/>
                      <a:pt x="32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3" y="27"/>
                      <a:pt x="33" y="27"/>
                    </a:cubicBezTo>
                    <a:close/>
                    <a:moveTo>
                      <a:pt x="37" y="80"/>
                    </a:move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37" y="80"/>
                      <a:pt x="37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1" name="Freeform 146">
                <a:extLst>
                  <a:ext uri="{FF2B5EF4-FFF2-40B4-BE49-F238E27FC236}">
                    <a16:creationId xmlns:a16="http://schemas.microsoft.com/office/drawing/2014/main" id="{EFE692FC-79C8-456C-940D-AD541EA90D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12" y="247650"/>
                <a:ext cx="14288" cy="82550"/>
              </a:xfrm>
              <a:custGeom>
                <a:avLst/>
                <a:gdLst>
                  <a:gd name="T0" fmla="*/ 0 w 4"/>
                  <a:gd name="T1" fmla="*/ 1 h 22"/>
                  <a:gd name="T2" fmla="*/ 0 w 4"/>
                  <a:gd name="T3" fmla="*/ 3 h 22"/>
                  <a:gd name="T4" fmla="*/ 2 w 4"/>
                  <a:gd name="T5" fmla="*/ 20 h 22"/>
                  <a:gd name="T6" fmla="*/ 4 w 4"/>
                  <a:gd name="T7" fmla="*/ 20 h 22"/>
                  <a:gd name="T8" fmla="*/ 2 w 4"/>
                  <a:gd name="T9" fmla="*/ 1 h 22"/>
                  <a:gd name="T10" fmla="*/ 0 w 4"/>
                  <a:gd name="T11" fmla="*/ 1 h 22"/>
                  <a:gd name="T12" fmla="*/ 0 w 4"/>
                  <a:gd name="T13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2">
                    <a:moveTo>
                      <a:pt x="0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1" y="9"/>
                      <a:pt x="2" y="14"/>
                      <a:pt x="2" y="20"/>
                    </a:cubicBezTo>
                    <a:cubicBezTo>
                      <a:pt x="2" y="22"/>
                      <a:pt x="4" y="22"/>
                      <a:pt x="4" y="20"/>
                    </a:cubicBezTo>
                    <a:cubicBezTo>
                      <a:pt x="3" y="14"/>
                      <a:pt x="3" y="7"/>
                      <a:pt x="2" y="1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2" name="Freeform 147">
                <a:extLst>
                  <a:ext uri="{FF2B5EF4-FFF2-40B4-BE49-F238E27FC236}">
                    <a16:creationId xmlns:a16="http://schemas.microsoft.com/office/drawing/2014/main" id="{CD86D471-17EB-4CB2-B940-551B28670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50" y="319088"/>
                <a:ext cx="41275" cy="11113"/>
              </a:xfrm>
              <a:custGeom>
                <a:avLst/>
                <a:gdLst>
                  <a:gd name="T0" fmla="*/ 1 w 11"/>
                  <a:gd name="T1" fmla="*/ 2 h 3"/>
                  <a:gd name="T2" fmla="*/ 4 w 11"/>
                  <a:gd name="T3" fmla="*/ 2 h 3"/>
                  <a:gd name="T4" fmla="*/ 10 w 11"/>
                  <a:gd name="T5" fmla="*/ 3 h 3"/>
                  <a:gd name="T6" fmla="*/ 10 w 11"/>
                  <a:gd name="T7" fmla="*/ 1 h 3"/>
                  <a:gd name="T8" fmla="*/ 9 w 11"/>
                  <a:gd name="T9" fmla="*/ 1 h 3"/>
                  <a:gd name="T10" fmla="*/ 1 w 11"/>
                  <a:gd name="T11" fmla="*/ 0 h 3"/>
                  <a:gd name="T12" fmla="*/ 1 w 11"/>
                  <a:gd name="T13" fmla="*/ 0 h 3"/>
                  <a:gd name="T14" fmla="*/ 1 w 11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3">
                    <a:moveTo>
                      <a:pt x="1" y="2"/>
                    </a:moveTo>
                    <a:cubicBezTo>
                      <a:pt x="2" y="2"/>
                      <a:pt x="3" y="2"/>
                      <a:pt x="4" y="2"/>
                    </a:cubicBezTo>
                    <a:cubicBezTo>
                      <a:pt x="6" y="2"/>
                      <a:pt x="8" y="2"/>
                      <a:pt x="10" y="3"/>
                    </a:cubicBezTo>
                    <a:cubicBezTo>
                      <a:pt x="11" y="3"/>
                      <a:pt x="11" y="1"/>
                      <a:pt x="10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3" name="Freeform 148">
                <a:extLst>
                  <a:ext uri="{FF2B5EF4-FFF2-40B4-BE49-F238E27FC236}">
                    <a16:creationId xmlns:a16="http://schemas.microsoft.com/office/drawing/2014/main" id="{4C491C49-F9E4-4BC5-B373-754CBDE44F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062" y="198438"/>
                <a:ext cx="52388" cy="30163"/>
              </a:xfrm>
              <a:custGeom>
                <a:avLst/>
                <a:gdLst>
                  <a:gd name="T0" fmla="*/ 1 w 14"/>
                  <a:gd name="T1" fmla="*/ 2 h 8"/>
                  <a:gd name="T2" fmla="*/ 6 w 14"/>
                  <a:gd name="T3" fmla="*/ 3 h 8"/>
                  <a:gd name="T4" fmla="*/ 12 w 14"/>
                  <a:gd name="T5" fmla="*/ 7 h 8"/>
                  <a:gd name="T6" fmla="*/ 12 w 14"/>
                  <a:gd name="T7" fmla="*/ 7 h 8"/>
                  <a:gd name="T8" fmla="*/ 13 w 14"/>
                  <a:gd name="T9" fmla="*/ 5 h 8"/>
                  <a:gd name="T10" fmla="*/ 1 w 14"/>
                  <a:gd name="T11" fmla="*/ 0 h 8"/>
                  <a:gd name="T12" fmla="*/ 0 w 14"/>
                  <a:gd name="T13" fmla="*/ 1 h 8"/>
                  <a:gd name="T14" fmla="*/ 1 w 14"/>
                  <a:gd name="T15" fmla="*/ 2 h 8"/>
                  <a:gd name="T16" fmla="*/ 6 w 14"/>
                  <a:gd name="T17" fmla="*/ 3 h 8"/>
                  <a:gd name="T18" fmla="*/ 6 w 14"/>
                  <a:gd name="T19" fmla="*/ 3 h 8"/>
                  <a:gd name="T20" fmla="*/ 6 w 14"/>
                  <a:gd name="T2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8">
                    <a:moveTo>
                      <a:pt x="1" y="2"/>
                    </a:moveTo>
                    <a:cubicBezTo>
                      <a:pt x="2" y="2"/>
                      <a:pt x="4" y="3"/>
                      <a:pt x="6" y="3"/>
                    </a:cubicBezTo>
                    <a:cubicBezTo>
                      <a:pt x="8" y="4"/>
                      <a:pt x="10" y="5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4" y="6"/>
                      <a:pt x="13" y="5"/>
                    </a:cubicBezTo>
                    <a:cubicBezTo>
                      <a:pt x="10" y="3"/>
                      <a:pt x="5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moveTo>
                      <a:pt x="6" y="3"/>
                    </a:move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4" name="Freeform 149">
                <a:extLst>
                  <a:ext uri="{FF2B5EF4-FFF2-40B4-BE49-F238E27FC236}">
                    <a16:creationId xmlns:a16="http://schemas.microsoft.com/office/drawing/2014/main" id="{29F45B8D-A826-4AB1-BA95-CCAE3A19E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462" y="85725"/>
                <a:ext cx="22225" cy="139700"/>
              </a:xfrm>
              <a:custGeom>
                <a:avLst/>
                <a:gdLst>
                  <a:gd name="T0" fmla="*/ 0 w 6"/>
                  <a:gd name="T1" fmla="*/ 1 h 37"/>
                  <a:gd name="T2" fmla="*/ 2 w 6"/>
                  <a:gd name="T3" fmla="*/ 17 h 37"/>
                  <a:gd name="T4" fmla="*/ 4 w 6"/>
                  <a:gd name="T5" fmla="*/ 36 h 37"/>
                  <a:gd name="T6" fmla="*/ 6 w 6"/>
                  <a:gd name="T7" fmla="*/ 36 h 37"/>
                  <a:gd name="T8" fmla="*/ 2 w 6"/>
                  <a:gd name="T9" fmla="*/ 1 h 37"/>
                  <a:gd name="T10" fmla="*/ 0 w 6"/>
                  <a:gd name="T11" fmla="*/ 0 h 37"/>
                  <a:gd name="T12" fmla="*/ 0 w 6"/>
                  <a:gd name="T13" fmla="*/ 1 h 37"/>
                  <a:gd name="T14" fmla="*/ 0 w 6"/>
                  <a:gd name="T15" fmla="*/ 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7">
                    <a:moveTo>
                      <a:pt x="0" y="1"/>
                    </a:moveTo>
                    <a:cubicBezTo>
                      <a:pt x="1" y="6"/>
                      <a:pt x="2" y="12"/>
                      <a:pt x="2" y="17"/>
                    </a:cubicBezTo>
                    <a:cubicBezTo>
                      <a:pt x="3" y="24"/>
                      <a:pt x="4" y="30"/>
                      <a:pt x="4" y="36"/>
                    </a:cubicBezTo>
                    <a:cubicBezTo>
                      <a:pt x="5" y="37"/>
                      <a:pt x="6" y="37"/>
                      <a:pt x="6" y="36"/>
                    </a:cubicBezTo>
                    <a:cubicBezTo>
                      <a:pt x="5" y="25"/>
                      <a:pt x="4" y="13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5" name="Freeform 150">
                <a:extLst>
                  <a:ext uri="{FF2B5EF4-FFF2-40B4-BE49-F238E27FC236}">
                    <a16:creationId xmlns:a16="http://schemas.microsoft.com/office/drawing/2014/main" id="{10AB64C9-F5DA-4B7F-89D0-BD04D47B07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300" y="71438"/>
                <a:ext cx="41275" cy="33338"/>
              </a:xfrm>
              <a:custGeom>
                <a:avLst/>
                <a:gdLst>
                  <a:gd name="T0" fmla="*/ 0 w 11"/>
                  <a:gd name="T1" fmla="*/ 2 h 9"/>
                  <a:gd name="T2" fmla="*/ 5 w 11"/>
                  <a:gd name="T3" fmla="*/ 5 h 9"/>
                  <a:gd name="T4" fmla="*/ 9 w 11"/>
                  <a:gd name="T5" fmla="*/ 8 h 9"/>
                  <a:gd name="T6" fmla="*/ 10 w 11"/>
                  <a:gd name="T7" fmla="*/ 6 h 9"/>
                  <a:gd name="T8" fmla="*/ 8 w 11"/>
                  <a:gd name="T9" fmla="*/ 5 h 9"/>
                  <a:gd name="T10" fmla="*/ 1 w 11"/>
                  <a:gd name="T11" fmla="*/ 0 h 9"/>
                  <a:gd name="T12" fmla="*/ 0 w 11"/>
                  <a:gd name="T13" fmla="*/ 1 h 9"/>
                  <a:gd name="T14" fmla="*/ 0 w 11"/>
                  <a:gd name="T15" fmla="*/ 2 h 9"/>
                  <a:gd name="T16" fmla="*/ 8 w 11"/>
                  <a:gd name="T17" fmla="*/ 5 h 9"/>
                  <a:gd name="T18" fmla="*/ 8 w 11"/>
                  <a:gd name="T19" fmla="*/ 5 h 9"/>
                  <a:gd name="T20" fmla="*/ 8 w 11"/>
                  <a:gd name="T21" fmla="*/ 5 h 9"/>
                  <a:gd name="T22" fmla="*/ 8 w 11"/>
                  <a:gd name="T23" fmla="*/ 5 h 9"/>
                  <a:gd name="T24" fmla="*/ 8 w 11"/>
                  <a:gd name="T25" fmla="*/ 5 h 9"/>
                  <a:gd name="T26" fmla="*/ 8 w 11"/>
                  <a:gd name="T27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9">
                    <a:moveTo>
                      <a:pt x="0" y="2"/>
                    </a:moveTo>
                    <a:cubicBezTo>
                      <a:pt x="2" y="3"/>
                      <a:pt x="3" y="4"/>
                      <a:pt x="5" y="5"/>
                    </a:cubicBezTo>
                    <a:cubicBezTo>
                      <a:pt x="6" y="6"/>
                      <a:pt x="7" y="7"/>
                      <a:pt x="9" y="8"/>
                    </a:cubicBezTo>
                    <a:cubicBezTo>
                      <a:pt x="10" y="9"/>
                      <a:pt x="11" y="7"/>
                      <a:pt x="10" y="6"/>
                    </a:cubicBezTo>
                    <a:cubicBezTo>
                      <a:pt x="9" y="6"/>
                      <a:pt x="9" y="6"/>
                      <a:pt x="8" y="5"/>
                    </a:cubicBezTo>
                    <a:cubicBezTo>
                      <a:pt x="6" y="3"/>
                      <a:pt x="4" y="2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moveTo>
                      <a:pt x="8" y="5"/>
                    </a:move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6" name="Freeform 151">
                <a:extLst>
                  <a:ext uri="{FF2B5EF4-FFF2-40B4-BE49-F238E27FC236}">
                    <a16:creationId xmlns:a16="http://schemas.microsoft.com/office/drawing/2014/main" id="{FE101C81-DB40-4AFA-B368-884935D432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7187" y="220663"/>
                <a:ext cx="68263" cy="19050"/>
              </a:xfrm>
              <a:custGeom>
                <a:avLst/>
                <a:gdLst>
                  <a:gd name="T0" fmla="*/ 1 w 18"/>
                  <a:gd name="T1" fmla="*/ 4 h 5"/>
                  <a:gd name="T2" fmla="*/ 2 w 18"/>
                  <a:gd name="T3" fmla="*/ 4 h 5"/>
                  <a:gd name="T4" fmla="*/ 9 w 18"/>
                  <a:gd name="T5" fmla="*/ 3 h 5"/>
                  <a:gd name="T6" fmla="*/ 15 w 18"/>
                  <a:gd name="T7" fmla="*/ 2 h 5"/>
                  <a:gd name="T8" fmla="*/ 16 w 18"/>
                  <a:gd name="T9" fmla="*/ 2 h 5"/>
                  <a:gd name="T10" fmla="*/ 17 w 18"/>
                  <a:gd name="T11" fmla="*/ 2 h 5"/>
                  <a:gd name="T12" fmla="*/ 17 w 18"/>
                  <a:gd name="T13" fmla="*/ 0 h 5"/>
                  <a:gd name="T14" fmla="*/ 13 w 18"/>
                  <a:gd name="T15" fmla="*/ 1 h 5"/>
                  <a:gd name="T16" fmla="*/ 8 w 18"/>
                  <a:gd name="T17" fmla="*/ 2 h 5"/>
                  <a:gd name="T18" fmla="*/ 1 w 18"/>
                  <a:gd name="T19" fmla="*/ 3 h 5"/>
                  <a:gd name="T20" fmla="*/ 0 w 18"/>
                  <a:gd name="T21" fmla="*/ 3 h 5"/>
                  <a:gd name="T22" fmla="*/ 1 w 18"/>
                  <a:gd name="T23" fmla="*/ 4 h 5"/>
                  <a:gd name="T24" fmla="*/ 2 w 18"/>
                  <a:gd name="T25" fmla="*/ 4 h 5"/>
                  <a:gd name="T26" fmla="*/ 2 w 18"/>
                  <a:gd name="T27" fmla="*/ 4 h 5"/>
                  <a:gd name="T28" fmla="*/ 2 w 18"/>
                  <a:gd name="T29" fmla="*/ 4 h 5"/>
                  <a:gd name="T30" fmla="*/ 8 w 18"/>
                  <a:gd name="T31" fmla="*/ 2 h 5"/>
                  <a:gd name="T32" fmla="*/ 8 w 18"/>
                  <a:gd name="T33" fmla="*/ 2 h 5"/>
                  <a:gd name="T34" fmla="*/ 8 w 18"/>
                  <a:gd name="T35" fmla="*/ 2 h 5"/>
                  <a:gd name="T36" fmla="*/ 8 w 18"/>
                  <a:gd name="T37" fmla="*/ 2 h 5"/>
                  <a:gd name="T38" fmla="*/ 8 w 18"/>
                  <a:gd name="T39" fmla="*/ 2 h 5"/>
                  <a:gd name="T40" fmla="*/ 8 w 18"/>
                  <a:gd name="T4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5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5" y="4"/>
                      <a:pt x="7" y="4"/>
                      <a:pt x="9" y="3"/>
                    </a:cubicBezTo>
                    <a:cubicBezTo>
                      <a:pt x="11" y="3"/>
                      <a:pt x="13" y="3"/>
                      <a:pt x="15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2"/>
                      <a:pt x="17" y="2"/>
                      <a:pt x="17" y="2"/>
                    </a:cubicBezTo>
                    <a:cubicBezTo>
                      <a:pt x="18" y="2"/>
                      <a:pt x="18" y="1"/>
                      <a:pt x="17" y="0"/>
                    </a:cubicBezTo>
                    <a:cubicBezTo>
                      <a:pt x="16" y="0"/>
                      <a:pt x="14" y="0"/>
                      <a:pt x="13" y="1"/>
                    </a:cubicBezTo>
                    <a:cubicBezTo>
                      <a:pt x="11" y="1"/>
                      <a:pt x="9" y="1"/>
                      <a:pt x="8" y="2"/>
                    </a:cubicBezTo>
                    <a:cubicBezTo>
                      <a:pt x="5" y="2"/>
                      <a:pt x="3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1" y="4"/>
                    </a:cubicBezTo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moveTo>
                      <a:pt x="8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moveTo>
                      <a:pt x="8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7" name="Freeform 152">
                <a:extLst>
                  <a:ext uri="{FF2B5EF4-FFF2-40B4-BE49-F238E27FC236}">
                    <a16:creationId xmlns:a16="http://schemas.microsoft.com/office/drawing/2014/main" id="{61FB7FD3-E320-4120-BE97-D81374F21A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300" y="88900"/>
                <a:ext cx="41275" cy="30163"/>
              </a:xfrm>
              <a:custGeom>
                <a:avLst/>
                <a:gdLst>
                  <a:gd name="T0" fmla="*/ 0 w 11"/>
                  <a:gd name="T1" fmla="*/ 2 h 8"/>
                  <a:gd name="T2" fmla="*/ 9 w 11"/>
                  <a:gd name="T3" fmla="*/ 7 h 8"/>
                  <a:gd name="T4" fmla="*/ 9 w 11"/>
                  <a:gd name="T5" fmla="*/ 7 h 8"/>
                  <a:gd name="T6" fmla="*/ 10 w 11"/>
                  <a:gd name="T7" fmla="*/ 6 h 8"/>
                  <a:gd name="T8" fmla="*/ 7 w 11"/>
                  <a:gd name="T9" fmla="*/ 3 h 8"/>
                  <a:gd name="T10" fmla="*/ 1 w 11"/>
                  <a:gd name="T11" fmla="*/ 0 h 8"/>
                  <a:gd name="T12" fmla="*/ 0 w 11"/>
                  <a:gd name="T13" fmla="*/ 1 h 8"/>
                  <a:gd name="T14" fmla="*/ 0 w 11"/>
                  <a:gd name="T15" fmla="*/ 2 h 8"/>
                  <a:gd name="T16" fmla="*/ 9 w 11"/>
                  <a:gd name="T17" fmla="*/ 7 h 8"/>
                  <a:gd name="T18" fmla="*/ 9 w 11"/>
                  <a:gd name="T19" fmla="*/ 7 h 8"/>
                  <a:gd name="T20" fmla="*/ 9 w 11"/>
                  <a:gd name="T21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8">
                    <a:moveTo>
                      <a:pt x="0" y="2"/>
                    </a:moveTo>
                    <a:cubicBezTo>
                      <a:pt x="3" y="3"/>
                      <a:pt x="6" y="5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8"/>
                      <a:pt x="11" y="7"/>
                      <a:pt x="10" y="6"/>
                    </a:cubicBezTo>
                    <a:cubicBezTo>
                      <a:pt x="9" y="5"/>
                      <a:pt x="8" y="4"/>
                      <a:pt x="7" y="3"/>
                    </a:cubicBezTo>
                    <a:cubicBezTo>
                      <a:pt x="5" y="2"/>
                      <a:pt x="3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moveTo>
                      <a:pt x="9" y="7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8" name="Freeform 153">
                <a:extLst>
                  <a:ext uri="{FF2B5EF4-FFF2-40B4-BE49-F238E27FC236}">
                    <a16:creationId xmlns:a16="http://schemas.microsoft.com/office/drawing/2014/main" id="{DFB2389E-CFDF-4BF8-857E-0117D7F02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00" y="112713"/>
                <a:ext cx="49213" cy="30163"/>
              </a:xfrm>
              <a:custGeom>
                <a:avLst/>
                <a:gdLst>
                  <a:gd name="T0" fmla="*/ 1 w 13"/>
                  <a:gd name="T1" fmla="*/ 2 h 8"/>
                  <a:gd name="T2" fmla="*/ 6 w 13"/>
                  <a:gd name="T3" fmla="*/ 5 h 8"/>
                  <a:gd name="T4" fmla="*/ 11 w 13"/>
                  <a:gd name="T5" fmla="*/ 8 h 8"/>
                  <a:gd name="T6" fmla="*/ 12 w 13"/>
                  <a:gd name="T7" fmla="*/ 6 h 8"/>
                  <a:gd name="T8" fmla="*/ 7 w 13"/>
                  <a:gd name="T9" fmla="*/ 3 h 8"/>
                  <a:gd name="T10" fmla="*/ 1 w 13"/>
                  <a:gd name="T11" fmla="*/ 1 h 8"/>
                  <a:gd name="T12" fmla="*/ 0 w 13"/>
                  <a:gd name="T13" fmla="*/ 1 h 8"/>
                  <a:gd name="T14" fmla="*/ 1 w 13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8">
                    <a:moveTo>
                      <a:pt x="1" y="2"/>
                    </a:moveTo>
                    <a:cubicBezTo>
                      <a:pt x="2" y="3"/>
                      <a:pt x="4" y="4"/>
                      <a:pt x="6" y="5"/>
                    </a:cubicBezTo>
                    <a:cubicBezTo>
                      <a:pt x="7" y="6"/>
                      <a:pt x="9" y="7"/>
                      <a:pt x="11" y="8"/>
                    </a:cubicBezTo>
                    <a:cubicBezTo>
                      <a:pt x="12" y="8"/>
                      <a:pt x="13" y="6"/>
                      <a:pt x="12" y="6"/>
                    </a:cubicBezTo>
                    <a:cubicBezTo>
                      <a:pt x="10" y="5"/>
                      <a:pt x="8" y="4"/>
                      <a:pt x="7" y="3"/>
                    </a:cubicBezTo>
                    <a:cubicBezTo>
                      <a:pt x="5" y="2"/>
                      <a:pt x="3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19" name="Freeform 154">
                <a:extLst>
                  <a:ext uri="{FF2B5EF4-FFF2-40B4-BE49-F238E27FC236}">
                    <a16:creationId xmlns:a16="http://schemas.microsoft.com/office/drawing/2014/main" id="{422EE9A7-2386-437E-87FE-323DE93AF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00" y="138113"/>
                <a:ext cx="49213" cy="26988"/>
              </a:xfrm>
              <a:custGeom>
                <a:avLst/>
                <a:gdLst>
                  <a:gd name="T0" fmla="*/ 1 w 13"/>
                  <a:gd name="T1" fmla="*/ 2 h 7"/>
                  <a:gd name="T2" fmla="*/ 3 w 13"/>
                  <a:gd name="T3" fmla="*/ 2 h 7"/>
                  <a:gd name="T4" fmla="*/ 11 w 13"/>
                  <a:gd name="T5" fmla="*/ 7 h 7"/>
                  <a:gd name="T6" fmla="*/ 12 w 13"/>
                  <a:gd name="T7" fmla="*/ 5 h 7"/>
                  <a:gd name="T8" fmla="*/ 1 w 13"/>
                  <a:gd name="T9" fmla="*/ 0 h 7"/>
                  <a:gd name="T10" fmla="*/ 0 w 13"/>
                  <a:gd name="T11" fmla="*/ 0 h 7"/>
                  <a:gd name="T12" fmla="*/ 1 w 13"/>
                  <a:gd name="T13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" y="2"/>
                    </a:moveTo>
                    <a:cubicBezTo>
                      <a:pt x="2" y="2"/>
                      <a:pt x="2" y="2"/>
                      <a:pt x="3" y="2"/>
                    </a:cubicBezTo>
                    <a:cubicBezTo>
                      <a:pt x="6" y="4"/>
                      <a:pt x="9" y="5"/>
                      <a:pt x="11" y="7"/>
                    </a:cubicBezTo>
                    <a:cubicBezTo>
                      <a:pt x="12" y="7"/>
                      <a:pt x="13" y="6"/>
                      <a:pt x="12" y="5"/>
                    </a:cubicBezTo>
                    <a:cubicBezTo>
                      <a:pt x="9" y="3"/>
                      <a:pt x="5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0" name="Freeform 155">
                <a:extLst>
                  <a:ext uri="{FF2B5EF4-FFF2-40B4-BE49-F238E27FC236}">
                    <a16:creationId xmlns:a16="http://schemas.microsoft.com/office/drawing/2014/main" id="{000D6F8A-BE29-43EC-B76C-B838E144A1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3062" y="160338"/>
                <a:ext cx="47625" cy="30163"/>
              </a:xfrm>
              <a:custGeom>
                <a:avLst/>
                <a:gdLst>
                  <a:gd name="T0" fmla="*/ 1 w 13"/>
                  <a:gd name="T1" fmla="*/ 2 h 8"/>
                  <a:gd name="T2" fmla="*/ 3 w 13"/>
                  <a:gd name="T3" fmla="*/ 3 h 8"/>
                  <a:gd name="T4" fmla="*/ 10 w 13"/>
                  <a:gd name="T5" fmla="*/ 7 h 8"/>
                  <a:gd name="T6" fmla="*/ 11 w 13"/>
                  <a:gd name="T7" fmla="*/ 7 h 8"/>
                  <a:gd name="T8" fmla="*/ 12 w 13"/>
                  <a:gd name="T9" fmla="*/ 6 h 8"/>
                  <a:gd name="T10" fmla="*/ 7 w 13"/>
                  <a:gd name="T11" fmla="*/ 3 h 8"/>
                  <a:gd name="T12" fmla="*/ 1 w 13"/>
                  <a:gd name="T13" fmla="*/ 0 h 8"/>
                  <a:gd name="T14" fmla="*/ 0 w 13"/>
                  <a:gd name="T15" fmla="*/ 1 h 8"/>
                  <a:gd name="T16" fmla="*/ 1 w 13"/>
                  <a:gd name="T17" fmla="*/ 2 h 8"/>
                  <a:gd name="T18" fmla="*/ 3 w 13"/>
                  <a:gd name="T19" fmla="*/ 3 h 8"/>
                  <a:gd name="T20" fmla="*/ 3 w 13"/>
                  <a:gd name="T21" fmla="*/ 3 h 8"/>
                  <a:gd name="T22" fmla="*/ 3 w 13"/>
                  <a:gd name="T23" fmla="*/ 3 h 8"/>
                  <a:gd name="T24" fmla="*/ 3 w 13"/>
                  <a:gd name="T25" fmla="*/ 3 h 8"/>
                  <a:gd name="T26" fmla="*/ 3 w 13"/>
                  <a:gd name="T27" fmla="*/ 3 h 8"/>
                  <a:gd name="T28" fmla="*/ 3 w 13"/>
                  <a:gd name="T29" fmla="*/ 3 h 8"/>
                  <a:gd name="T30" fmla="*/ 10 w 13"/>
                  <a:gd name="T31" fmla="*/ 7 h 8"/>
                  <a:gd name="T32" fmla="*/ 10 w 13"/>
                  <a:gd name="T33" fmla="*/ 7 h 8"/>
                  <a:gd name="T34" fmla="*/ 10 w 13"/>
                  <a:gd name="T3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8">
                    <a:moveTo>
                      <a:pt x="1" y="2"/>
                    </a:moveTo>
                    <a:cubicBezTo>
                      <a:pt x="1" y="2"/>
                      <a:pt x="2" y="3"/>
                      <a:pt x="3" y="3"/>
                    </a:cubicBezTo>
                    <a:cubicBezTo>
                      <a:pt x="5" y="4"/>
                      <a:pt x="8" y="5"/>
                      <a:pt x="10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2" y="8"/>
                      <a:pt x="13" y="7"/>
                      <a:pt x="12" y="6"/>
                    </a:cubicBezTo>
                    <a:cubicBezTo>
                      <a:pt x="11" y="4"/>
                      <a:pt x="9" y="4"/>
                      <a:pt x="7" y="3"/>
                    </a:cubicBezTo>
                    <a:cubicBezTo>
                      <a:pt x="5" y="2"/>
                      <a:pt x="3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moveTo>
                      <a:pt x="10" y="7"/>
                    </a:moveTo>
                    <a:cubicBezTo>
                      <a:pt x="10" y="7"/>
                      <a:pt x="10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1" name="Freeform 156">
                <a:extLst>
                  <a:ext uri="{FF2B5EF4-FFF2-40B4-BE49-F238E27FC236}">
                    <a16:creationId xmlns:a16="http://schemas.microsoft.com/office/drawing/2014/main" id="{550FC883-50B8-4C90-B795-DD6438D1F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62" y="184150"/>
                <a:ext cx="52388" cy="25400"/>
              </a:xfrm>
              <a:custGeom>
                <a:avLst/>
                <a:gdLst>
                  <a:gd name="T0" fmla="*/ 1 w 14"/>
                  <a:gd name="T1" fmla="*/ 2 h 7"/>
                  <a:gd name="T2" fmla="*/ 8 w 14"/>
                  <a:gd name="T3" fmla="*/ 4 h 7"/>
                  <a:gd name="T4" fmla="*/ 10 w 14"/>
                  <a:gd name="T5" fmla="*/ 5 h 7"/>
                  <a:gd name="T6" fmla="*/ 11 w 14"/>
                  <a:gd name="T7" fmla="*/ 6 h 7"/>
                  <a:gd name="T8" fmla="*/ 13 w 14"/>
                  <a:gd name="T9" fmla="*/ 5 h 7"/>
                  <a:gd name="T10" fmla="*/ 1 w 14"/>
                  <a:gd name="T11" fmla="*/ 0 h 7"/>
                  <a:gd name="T12" fmla="*/ 0 w 14"/>
                  <a:gd name="T13" fmla="*/ 0 h 7"/>
                  <a:gd name="T14" fmla="*/ 1 w 14"/>
                  <a:gd name="T15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1" y="2"/>
                    </a:moveTo>
                    <a:cubicBezTo>
                      <a:pt x="3" y="2"/>
                      <a:pt x="5" y="3"/>
                      <a:pt x="8" y="4"/>
                    </a:cubicBezTo>
                    <a:cubicBezTo>
                      <a:pt x="9" y="4"/>
                      <a:pt x="9" y="5"/>
                      <a:pt x="10" y="5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2" y="7"/>
                      <a:pt x="14" y="6"/>
                      <a:pt x="13" y="5"/>
                    </a:cubicBezTo>
                    <a:cubicBezTo>
                      <a:pt x="10" y="2"/>
                      <a:pt x="5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2" name="Freeform 157">
                <a:extLst>
                  <a:ext uri="{FF2B5EF4-FFF2-40B4-BE49-F238E27FC236}">
                    <a16:creationId xmlns:a16="http://schemas.microsoft.com/office/drawing/2014/main" id="{B5640B59-39F1-4414-9BE5-C95ECF0530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4012" y="206375"/>
                <a:ext cx="49213" cy="25400"/>
              </a:xfrm>
              <a:custGeom>
                <a:avLst/>
                <a:gdLst>
                  <a:gd name="T0" fmla="*/ 1 w 13"/>
                  <a:gd name="T1" fmla="*/ 2 h 7"/>
                  <a:gd name="T2" fmla="*/ 5 w 13"/>
                  <a:gd name="T3" fmla="*/ 3 h 7"/>
                  <a:gd name="T4" fmla="*/ 5 w 13"/>
                  <a:gd name="T5" fmla="*/ 3 h 7"/>
                  <a:gd name="T6" fmla="*/ 5 w 13"/>
                  <a:gd name="T7" fmla="*/ 3 h 7"/>
                  <a:gd name="T8" fmla="*/ 5 w 13"/>
                  <a:gd name="T9" fmla="*/ 3 h 7"/>
                  <a:gd name="T10" fmla="*/ 5 w 13"/>
                  <a:gd name="T11" fmla="*/ 3 h 7"/>
                  <a:gd name="T12" fmla="*/ 11 w 13"/>
                  <a:gd name="T13" fmla="*/ 6 h 7"/>
                  <a:gd name="T14" fmla="*/ 12 w 13"/>
                  <a:gd name="T15" fmla="*/ 4 h 7"/>
                  <a:gd name="T16" fmla="*/ 2 w 13"/>
                  <a:gd name="T17" fmla="*/ 0 h 7"/>
                  <a:gd name="T18" fmla="*/ 0 w 13"/>
                  <a:gd name="T19" fmla="*/ 0 h 7"/>
                  <a:gd name="T20" fmla="*/ 1 w 13"/>
                  <a:gd name="T21" fmla="*/ 2 h 7"/>
                  <a:gd name="T22" fmla="*/ 5 w 13"/>
                  <a:gd name="T23" fmla="*/ 3 h 7"/>
                  <a:gd name="T24" fmla="*/ 5 w 13"/>
                  <a:gd name="T25" fmla="*/ 3 h 7"/>
                  <a:gd name="T26" fmla="*/ 5 w 13"/>
                  <a:gd name="T27" fmla="*/ 3 h 7"/>
                  <a:gd name="T28" fmla="*/ 5 w 13"/>
                  <a:gd name="T2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" h="7">
                    <a:moveTo>
                      <a:pt x="1" y="2"/>
                    </a:moveTo>
                    <a:cubicBezTo>
                      <a:pt x="2" y="2"/>
                      <a:pt x="4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4"/>
                      <a:pt x="9" y="5"/>
                      <a:pt x="11" y="6"/>
                    </a:cubicBezTo>
                    <a:cubicBezTo>
                      <a:pt x="12" y="7"/>
                      <a:pt x="13" y="5"/>
                      <a:pt x="12" y="4"/>
                    </a:cubicBezTo>
                    <a:cubicBezTo>
                      <a:pt x="9" y="3"/>
                      <a:pt x="5" y="1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moveTo>
                      <a:pt x="5" y="3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3" name="Freeform 158">
                <a:extLst>
                  <a:ext uri="{FF2B5EF4-FFF2-40B4-BE49-F238E27FC236}">
                    <a16:creationId xmlns:a16="http://schemas.microsoft.com/office/drawing/2014/main" id="{4940C717-3BC1-4F38-8122-A393D80BA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2" y="206375"/>
                <a:ext cx="52388" cy="30163"/>
              </a:xfrm>
              <a:custGeom>
                <a:avLst/>
                <a:gdLst>
                  <a:gd name="T0" fmla="*/ 1 w 14"/>
                  <a:gd name="T1" fmla="*/ 2 h 8"/>
                  <a:gd name="T2" fmla="*/ 7 w 14"/>
                  <a:gd name="T3" fmla="*/ 5 h 8"/>
                  <a:gd name="T4" fmla="*/ 12 w 14"/>
                  <a:gd name="T5" fmla="*/ 7 h 8"/>
                  <a:gd name="T6" fmla="*/ 13 w 14"/>
                  <a:gd name="T7" fmla="*/ 6 h 8"/>
                  <a:gd name="T8" fmla="*/ 1 w 14"/>
                  <a:gd name="T9" fmla="*/ 1 h 8"/>
                  <a:gd name="T10" fmla="*/ 0 w 14"/>
                  <a:gd name="T11" fmla="*/ 1 h 8"/>
                  <a:gd name="T12" fmla="*/ 1 w 14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1" y="2"/>
                    </a:moveTo>
                    <a:cubicBezTo>
                      <a:pt x="3" y="3"/>
                      <a:pt x="5" y="4"/>
                      <a:pt x="7" y="5"/>
                    </a:cubicBezTo>
                    <a:cubicBezTo>
                      <a:pt x="9" y="5"/>
                      <a:pt x="11" y="6"/>
                      <a:pt x="12" y="7"/>
                    </a:cubicBezTo>
                    <a:cubicBezTo>
                      <a:pt x="13" y="8"/>
                      <a:pt x="14" y="6"/>
                      <a:pt x="13" y="6"/>
                    </a:cubicBezTo>
                    <a:cubicBezTo>
                      <a:pt x="9" y="3"/>
                      <a:pt x="5" y="2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4" name="Freeform 159">
                <a:extLst>
                  <a:ext uri="{FF2B5EF4-FFF2-40B4-BE49-F238E27FC236}">
                    <a16:creationId xmlns:a16="http://schemas.microsoft.com/office/drawing/2014/main" id="{008930F8-23B2-4894-B404-CA4B96C65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75" y="209550"/>
                <a:ext cx="52388" cy="26988"/>
              </a:xfrm>
              <a:custGeom>
                <a:avLst/>
                <a:gdLst>
                  <a:gd name="T0" fmla="*/ 0 w 14"/>
                  <a:gd name="T1" fmla="*/ 1 h 7"/>
                  <a:gd name="T2" fmla="*/ 4 w 14"/>
                  <a:gd name="T3" fmla="*/ 3 h 7"/>
                  <a:gd name="T4" fmla="*/ 12 w 14"/>
                  <a:gd name="T5" fmla="*/ 7 h 7"/>
                  <a:gd name="T6" fmla="*/ 13 w 14"/>
                  <a:gd name="T7" fmla="*/ 5 h 7"/>
                  <a:gd name="T8" fmla="*/ 7 w 14"/>
                  <a:gd name="T9" fmla="*/ 2 h 7"/>
                  <a:gd name="T10" fmla="*/ 1 w 14"/>
                  <a:gd name="T11" fmla="*/ 0 h 7"/>
                  <a:gd name="T12" fmla="*/ 0 w 14"/>
                  <a:gd name="T13" fmla="*/ 0 h 7"/>
                  <a:gd name="T14" fmla="*/ 0 w 14"/>
                  <a:gd name="T1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0" y="1"/>
                    </a:moveTo>
                    <a:cubicBezTo>
                      <a:pt x="1" y="2"/>
                      <a:pt x="3" y="2"/>
                      <a:pt x="4" y="3"/>
                    </a:cubicBezTo>
                    <a:cubicBezTo>
                      <a:pt x="6" y="4"/>
                      <a:pt x="9" y="5"/>
                      <a:pt x="12" y="7"/>
                    </a:cubicBezTo>
                    <a:cubicBezTo>
                      <a:pt x="13" y="7"/>
                      <a:pt x="14" y="6"/>
                      <a:pt x="13" y="5"/>
                    </a:cubicBezTo>
                    <a:cubicBezTo>
                      <a:pt x="11" y="4"/>
                      <a:pt x="9" y="3"/>
                      <a:pt x="7" y="2"/>
                    </a:cubicBezTo>
                    <a:cubicBezTo>
                      <a:pt x="5" y="1"/>
                      <a:pt x="3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5" name="Freeform 160">
                <a:extLst>
                  <a:ext uri="{FF2B5EF4-FFF2-40B4-BE49-F238E27FC236}">
                    <a16:creationId xmlns:a16="http://schemas.microsoft.com/office/drawing/2014/main" id="{481214BB-2805-4867-892A-F6E55EB59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412" y="209550"/>
                <a:ext cx="52388" cy="30163"/>
              </a:xfrm>
              <a:custGeom>
                <a:avLst/>
                <a:gdLst>
                  <a:gd name="T0" fmla="*/ 0 w 14"/>
                  <a:gd name="T1" fmla="*/ 2 h 8"/>
                  <a:gd name="T2" fmla="*/ 4 w 14"/>
                  <a:gd name="T3" fmla="*/ 4 h 8"/>
                  <a:gd name="T4" fmla="*/ 12 w 14"/>
                  <a:gd name="T5" fmla="*/ 8 h 8"/>
                  <a:gd name="T6" fmla="*/ 13 w 14"/>
                  <a:gd name="T7" fmla="*/ 6 h 8"/>
                  <a:gd name="T8" fmla="*/ 1 w 14"/>
                  <a:gd name="T9" fmla="*/ 1 h 8"/>
                  <a:gd name="T10" fmla="*/ 0 w 14"/>
                  <a:gd name="T11" fmla="*/ 1 h 8"/>
                  <a:gd name="T12" fmla="*/ 0 w 14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8">
                    <a:moveTo>
                      <a:pt x="0" y="2"/>
                    </a:moveTo>
                    <a:cubicBezTo>
                      <a:pt x="1" y="3"/>
                      <a:pt x="2" y="3"/>
                      <a:pt x="4" y="4"/>
                    </a:cubicBezTo>
                    <a:cubicBezTo>
                      <a:pt x="7" y="5"/>
                      <a:pt x="9" y="6"/>
                      <a:pt x="12" y="8"/>
                    </a:cubicBezTo>
                    <a:cubicBezTo>
                      <a:pt x="13" y="8"/>
                      <a:pt x="14" y="7"/>
                      <a:pt x="13" y="6"/>
                    </a:cubicBezTo>
                    <a:cubicBezTo>
                      <a:pt x="9" y="4"/>
                      <a:pt x="5" y="2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6" name="Freeform 161">
                <a:extLst>
                  <a:ext uri="{FF2B5EF4-FFF2-40B4-BE49-F238E27FC236}">
                    <a16:creationId xmlns:a16="http://schemas.microsoft.com/office/drawing/2014/main" id="{28A5C4AE-521D-4443-8550-110F3BB38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" y="209550"/>
                <a:ext cx="60325" cy="33338"/>
              </a:xfrm>
              <a:custGeom>
                <a:avLst/>
                <a:gdLst>
                  <a:gd name="T0" fmla="*/ 1 w 16"/>
                  <a:gd name="T1" fmla="*/ 2 h 9"/>
                  <a:gd name="T2" fmla="*/ 4 w 16"/>
                  <a:gd name="T3" fmla="*/ 3 h 9"/>
                  <a:gd name="T4" fmla="*/ 14 w 16"/>
                  <a:gd name="T5" fmla="*/ 9 h 9"/>
                  <a:gd name="T6" fmla="*/ 15 w 16"/>
                  <a:gd name="T7" fmla="*/ 7 h 9"/>
                  <a:gd name="T8" fmla="*/ 2 w 16"/>
                  <a:gd name="T9" fmla="*/ 1 h 9"/>
                  <a:gd name="T10" fmla="*/ 1 w 16"/>
                  <a:gd name="T11" fmla="*/ 1 h 9"/>
                  <a:gd name="T12" fmla="*/ 1 w 16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9">
                    <a:moveTo>
                      <a:pt x="1" y="2"/>
                    </a:moveTo>
                    <a:cubicBezTo>
                      <a:pt x="2" y="3"/>
                      <a:pt x="3" y="3"/>
                      <a:pt x="4" y="3"/>
                    </a:cubicBezTo>
                    <a:cubicBezTo>
                      <a:pt x="8" y="5"/>
                      <a:pt x="11" y="7"/>
                      <a:pt x="14" y="9"/>
                    </a:cubicBezTo>
                    <a:cubicBezTo>
                      <a:pt x="15" y="9"/>
                      <a:pt x="16" y="7"/>
                      <a:pt x="15" y="7"/>
                    </a:cubicBezTo>
                    <a:cubicBezTo>
                      <a:pt x="11" y="5"/>
                      <a:pt x="7" y="2"/>
                      <a:pt x="2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7" name="Freeform 162">
                <a:extLst>
                  <a:ext uri="{FF2B5EF4-FFF2-40B4-BE49-F238E27FC236}">
                    <a16:creationId xmlns:a16="http://schemas.microsoft.com/office/drawing/2014/main" id="{F7618DED-1857-44FE-A673-1ED289DAB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912" y="217488"/>
                <a:ext cx="58738" cy="30163"/>
              </a:xfrm>
              <a:custGeom>
                <a:avLst/>
                <a:gdLst>
                  <a:gd name="T0" fmla="*/ 1 w 16"/>
                  <a:gd name="T1" fmla="*/ 2 h 8"/>
                  <a:gd name="T2" fmla="*/ 8 w 16"/>
                  <a:gd name="T3" fmla="*/ 4 h 8"/>
                  <a:gd name="T4" fmla="*/ 14 w 16"/>
                  <a:gd name="T5" fmla="*/ 7 h 8"/>
                  <a:gd name="T6" fmla="*/ 15 w 16"/>
                  <a:gd name="T7" fmla="*/ 5 h 8"/>
                  <a:gd name="T8" fmla="*/ 1 w 16"/>
                  <a:gd name="T9" fmla="*/ 0 h 8"/>
                  <a:gd name="T10" fmla="*/ 0 w 16"/>
                  <a:gd name="T11" fmla="*/ 1 h 8"/>
                  <a:gd name="T12" fmla="*/ 1 w 1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8">
                    <a:moveTo>
                      <a:pt x="1" y="2"/>
                    </a:moveTo>
                    <a:cubicBezTo>
                      <a:pt x="3" y="2"/>
                      <a:pt x="5" y="3"/>
                      <a:pt x="8" y="4"/>
                    </a:cubicBezTo>
                    <a:cubicBezTo>
                      <a:pt x="10" y="5"/>
                      <a:pt x="12" y="6"/>
                      <a:pt x="14" y="7"/>
                    </a:cubicBezTo>
                    <a:cubicBezTo>
                      <a:pt x="15" y="8"/>
                      <a:pt x="16" y="6"/>
                      <a:pt x="15" y="5"/>
                    </a:cubicBezTo>
                    <a:cubicBezTo>
                      <a:pt x="11" y="3"/>
                      <a:pt x="6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8" name="Freeform 163">
                <a:extLst>
                  <a:ext uri="{FF2B5EF4-FFF2-40B4-BE49-F238E27FC236}">
                    <a16:creationId xmlns:a16="http://schemas.microsoft.com/office/drawing/2014/main" id="{8B39B890-5CE9-4F29-A962-752813A16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25" y="217488"/>
                <a:ext cx="57150" cy="30163"/>
              </a:xfrm>
              <a:custGeom>
                <a:avLst/>
                <a:gdLst>
                  <a:gd name="T0" fmla="*/ 0 w 15"/>
                  <a:gd name="T1" fmla="*/ 2 h 8"/>
                  <a:gd name="T2" fmla="*/ 7 w 15"/>
                  <a:gd name="T3" fmla="*/ 4 h 8"/>
                  <a:gd name="T4" fmla="*/ 13 w 15"/>
                  <a:gd name="T5" fmla="*/ 7 h 8"/>
                  <a:gd name="T6" fmla="*/ 14 w 15"/>
                  <a:gd name="T7" fmla="*/ 6 h 8"/>
                  <a:gd name="T8" fmla="*/ 1 w 15"/>
                  <a:gd name="T9" fmla="*/ 0 h 8"/>
                  <a:gd name="T10" fmla="*/ 0 w 15"/>
                  <a:gd name="T11" fmla="*/ 1 h 8"/>
                  <a:gd name="T12" fmla="*/ 0 w 15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" h="8">
                    <a:moveTo>
                      <a:pt x="0" y="2"/>
                    </a:moveTo>
                    <a:cubicBezTo>
                      <a:pt x="3" y="3"/>
                      <a:pt x="5" y="3"/>
                      <a:pt x="7" y="4"/>
                    </a:cubicBezTo>
                    <a:cubicBezTo>
                      <a:pt x="9" y="5"/>
                      <a:pt x="11" y="6"/>
                      <a:pt x="13" y="7"/>
                    </a:cubicBezTo>
                    <a:cubicBezTo>
                      <a:pt x="14" y="8"/>
                      <a:pt x="15" y="6"/>
                      <a:pt x="14" y="6"/>
                    </a:cubicBezTo>
                    <a:cubicBezTo>
                      <a:pt x="10" y="3"/>
                      <a:pt x="6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9" name="Freeform 164">
                <a:extLst>
                  <a:ext uri="{FF2B5EF4-FFF2-40B4-BE49-F238E27FC236}">
                    <a16:creationId xmlns:a16="http://schemas.microsoft.com/office/drawing/2014/main" id="{B7C6CEB7-7FB3-4EEE-B8E5-52C7558FB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812" y="242888"/>
                <a:ext cx="44450" cy="19050"/>
              </a:xfrm>
              <a:custGeom>
                <a:avLst/>
                <a:gdLst>
                  <a:gd name="T0" fmla="*/ 1 w 12"/>
                  <a:gd name="T1" fmla="*/ 2 h 5"/>
                  <a:gd name="T2" fmla="*/ 10 w 12"/>
                  <a:gd name="T3" fmla="*/ 5 h 5"/>
                  <a:gd name="T4" fmla="*/ 11 w 12"/>
                  <a:gd name="T5" fmla="*/ 3 h 5"/>
                  <a:gd name="T6" fmla="*/ 1 w 12"/>
                  <a:gd name="T7" fmla="*/ 1 h 5"/>
                  <a:gd name="T8" fmla="*/ 0 w 12"/>
                  <a:gd name="T9" fmla="*/ 1 h 5"/>
                  <a:gd name="T10" fmla="*/ 1 w 12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1" y="2"/>
                    </a:moveTo>
                    <a:cubicBezTo>
                      <a:pt x="4" y="3"/>
                      <a:pt x="7" y="4"/>
                      <a:pt x="10" y="5"/>
                    </a:cubicBezTo>
                    <a:cubicBezTo>
                      <a:pt x="12" y="5"/>
                      <a:pt x="12" y="3"/>
                      <a:pt x="11" y="3"/>
                    </a:cubicBezTo>
                    <a:cubicBezTo>
                      <a:pt x="8" y="2"/>
                      <a:pt x="4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0" name="Freeform 165">
                <a:extLst>
                  <a:ext uri="{FF2B5EF4-FFF2-40B4-BE49-F238E27FC236}">
                    <a16:creationId xmlns:a16="http://schemas.microsoft.com/office/drawing/2014/main" id="{DD00DB51-9C39-4E54-9E8D-A0D32A434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87" y="261938"/>
                <a:ext cx="46038" cy="19050"/>
              </a:xfrm>
              <a:custGeom>
                <a:avLst/>
                <a:gdLst>
                  <a:gd name="T0" fmla="*/ 0 w 12"/>
                  <a:gd name="T1" fmla="*/ 2 h 5"/>
                  <a:gd name="T2" fmla="*/ 10 w 12"/>
                  <a:gd name="T3" fmla="*/ 5 h 5"/>
                  <a:gd name="T4" fmla="*/ 10 w 12"/>
                  <a:gd name="T5" fmla="*/ 3 h 5"/>
                  <a:gd name="T6" fmla="*/ 1 w 12"/>
                  <a:gd name="T7" fmla="*/ 0 h 5"/>
                  <a:gd name="T8" fmla="*/ 0 w 12"/>
                  <a:gd name="T9" fmla="*/ 1 h 5"/>
                  <a:gd name="T10" fmla="*/ 0 w 12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5">
                    <a:moveTo>
                      <a:pt x="0" y="2"/>
                    </a:moveTo>
                    <a:cubicBezTo>
                      <a:pt x="4" y="3"/>
                      <a:pt x="7" y="4"/>
                      <a:pt x="10" y="5"/>
                    </a:cubicBezTo>
                    <a:cubicBezTo>
                      <a:pt x="11" y="5"/>
                      <a:pt x="12" y="3"/>
                      <a:pt x="10" y="3"/>
                    </a:cubicBezTo>
                    <a:cubicBezTo>
                      <a:pt x="7" y="2"/>
                      <a:pt x="4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1" name="Freeform 166">
                <a:extLst>
                  <a:ext uri="{FF2B5EF4-FFF2-40B4-BE49-F238E27FC236}">
                    <a16:creationId xmlns:a16="http://schemas.microsoft.com/office/drawing/2014/main" id="{3B22C436-F613-4206-A630-D65926F7D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87" y="277813"/>
                <a:ext cx="41275" cy="14288"/>
              </a:xfrm>
              <a:custGeom>
                <a:avLst/>
                <a:gdLst>
                  <a:gd name="T0" fmla="*/ 1 w 11"/>
                  <a:gd name="T1" fmla="*/ 2 h 4"/>
                  <a:gd name="T2" fmla="*/ 10 w 11"/>
                  <a:gd name="T3" fmla="*/ 4 h 4"/>
                  <a:gd name="T4" fmla="*/ 10 w 11"/>
                  <a:gd name="T5" fmla="*/ 2 h 4"/>
                  <a:gd name="T6" fmla="*/ 1 w 11"/>
                  <a:gd name="T7" fmla="*/ 0 h 4"/>
                  <a:gd name="T8" fmla="*/ 0 w 11"/>
                  <a:gd name="T9" fmla="*/ 1 h 4"/>
                  <a:gd name="T10" fmla="*/ 1 w 11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4">
                    <a:moveTo>
                      <a:pt x="1" y="2"/>
                    </a:moveTo>
                    <a:cubicBezTo>
                      <a:pt x="4" y="3"/>
                      <a:pt x="7" y="3"/>
                      <a:pt x="10" y="4"/>
                    </a:cubicBezTo>
                    <a:cubicBezTo>
                      <a:pt x="11" y="4"/>
                      <a:pt x="11" y="2"/>
                      <a:pt x="10" y="2"/>
                    </a:cubicBezTo>
                    <a:cubicBezTo>
                      <a:pt x="7" y="1"/>
                      <a:pt x="4" y="1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2" name="Freeform 167">
                <a:extLst>
                  <a:ext uri="{FF2B5EF4-FFF2-40B4-BE49-F238E27FC236}">
                    <a16:creationId xmlns:a16="http://schemas.microsoft.com/office/drawing/2014/main" id="{33BFC4DF-F912-4DA4-B9A8-42EC7562E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25" y="295275"/>
                <a:ext cx="41275" cy="19050"/>
              </a:xfrm>
              <a:custGeom>
                <a:avLst/>
                <a:gdLst>
                  <a:gd name="T0" fmla="*/ 1 w 11"/>
                  <a:gd name="T1" fmla="*/ 2 h 5"/>
                  <a:gd name="T2" fmla="*/ 9 w 11"/>
                  <a:gd name="T3" fmla="*/ 4 h 5"/>
                  <a:gd name="T4" fmla="*/ 9 w 11"/>
                  <a:gd name="T5" fmla="*/ 3 h 5"/>
                  <a:gd name="T6" fmla="*/ 1 w 11"/>
                  <a:gd name="T7" fmla="*/ 1 h 5"/>
                  <a:gd name="T8" fmla="*/ 0 w 11"/>
                  <a:gd name="T9" fmla="*/ 1 h 5"/>
                  <a:gd name="T10" fmla="*/ 1 w 11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5">
                    <a:moveTo>
                      <a:pt x="1" y="2"/>
                    </a:moveTo>
                    <a:cubicBezTo>
                      <a:pt x="3" y="3"/>
                      <a:pt x="6" y="4"/>
                      <a:pt x="9" y="4"/>
                    </a:cubicBezTo>
                    <a:cubicBezTo>
                      <a:pt x="10" y="5"/>
                      <a:pt x="11" y="3"/>
                      <a:pt x="9" y="3"/>
                    </a:cubicBezTo>
                    <a:cubicBezTo>
                      <a:pt x="7" y="2"/>
                      <a:pt x="4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FE5F52F2-1305-4CB4-97E6-13C2E50665FF}"/>
                </a:ext>
              </a:extLst>
            </p:cNvPr>
            <p:cNvGrpSpPr/>
            <p:nvPr/>
          </p:nvGrpSpPr>
          <p:grpSpPr>
            <a:xfrm>
              <a:off x="4152601" y="3063458"/>
              <a:ext cx="375141" cy="584775"/>
              <a:chOff x="3819225" y="3473034"/>
              <a:chExt cx="375141" cy="584775"/>
            </a:xfrm>
          </p:grpSpPr>
          <p:sp>
            <p:nvSpPr>
              <p:cNvPr id="106" name="Freeform 400">
                <a:extLst>
                  <a:ext uri="{FF2B5EF4-FFF2-40B4-BE49-F238E27FC236}">
                    <a16:creationId xmlns:a16="http://schemas.microsoft.com/office/drawing/2014/main" id="{AF67E2E6-AAA6-42E4-ACEC-6EA13BDEAED3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3835316" y="3616963"/>
                <a:ext cx="352767" cy="348503"/>
              </a:xfrm>
              <a:custGeom>
                <a:avLst/>
                <a:gdLst>
                  <a:gd name="T0" fmla="*/ 375 w 1303"/>
                  <a:gd name="T1" fmla="*/ 23 h 1287"/>
                  <a:gd name="T2" fmla="*/ 169 w 1303"/>
                  <a:gd name="T3" fmla="*/ 35 h 1287"/>
                  <a:gd name="T4" fmla="*/ 72 w 1303"/>
                  <a:gd name="T5" fmla="*/ 72 h 1287"/>
                  <a:gd name="T6" fmla="*/ 18 w 1303"/>
                  <a:gd name="T7" fmla="*/ 149 h 1287"/>
                  <a:gd name="T8" fmla="*/ 1 w 1303"/>
                  <a:gd name="T9" fmla="*/ 239 h 1287"/>
                  <a:gd name="T10" fmla="*/ 13 w 1303"/>
                  <a:gd name="T11" fmla="*/ 489 h 1287"/>
                  <a:gd name="T12" fmla="*/ 11 w 1303"/>
                  <a:gd name="T13" fmla="*/ 693 h 1287"/>
                  <a:gd name="T14" fmla="*/ 31 w 1303"/>
                  <a:gd name="T15" fmla="*/ 1058 h 1287"/>
                  <a:gd name="T16" fmla="*/ 59 w 1303"/>
                  <a:gd name="T17" fmla="*/ 1182 h 1287"/>
                  <a:gd name="T18" fmla="*/ 89 w 1303"/>
                  <a:gd name="T19" fmla="*/ 1227 h 1287"/>
                  <a:gd name="T20" fmla="*/ 87 w 1303"/>
                  <a:gd name="T21" fmla="*/ 1209 h 1287"/>
                  <a:gd name="T22" fmla="*/ 271 w 1303"/>
                  <a:gd name="T23" fmla="*/ 1276 h 1287"/>
                  <a:gd name="T24" fmla="*/ 547 w 1303"/>
                  <a:gd name="T25" fmla="*/ 1286 h 1287"/>
                  <a:gd name="T26" fmla="*/ 1078 w 1303"/>
                  <a:gd name="T27" fmla="*/ 1256 h 1287"/>
                  <a:gd name="T28" fmla="*/ 1169 w 1303"/>
                  <a:gd name="T29" fmla="*/ 1233 h 1287"/>
                  <a:gd name="T30" fmla="*/ 1248 w 1303"/>
                  <a:gd name="T31" fmla="*/ 1189 h 1287"/>
                  <a:gd name="T32" fmla="*/ 1291 w 1303"/>
                  <a:gd name="T33" fmla="*/ 1112 h 1287"/>
                  <a:gd name="T34" fmla="*/ 1300 w 1303"/>
                  <a:gd name="T35" fmla="*/ 926 h 1287"/>
                  <a:gd name="T36" fmla="*/ 1291 w 1303"/>
                  <a:gd name="T37" fmla="*/ 606 h 1287"/>
                  <a:gd name="T38" fmla="*/ 1298 w 1303"/>
                  <a:gd name="T39" fmla="*/ 215 h 1287"/>
                  <a:gd name="T40" fmla="*/ 1279 w 1303"/>
                  <a:gd name="T41" fmla="*/ 115 h 1287"/>
                  <a:gd name="T42" fmla="*/ 1220 w 1303"/>
                  <a:gd name="T43" fmla="*/ 41 h 1287"/>
                  <a:gd name="T44" fmla="*/ 1131 w 1303"/>
                  <a:gd name="T45" fmla="*/ 0 h 1287"/>
                  <a:gd name="T46" fmla="*/ 23 w 1303"/>
                  <a:gd name="T47" fmla="*/ 613 h 1287"/>
                  <a:gd name="T48" fmla="*/ 42 w 1303"/>
                  <a:gd name="T49" fmla="*/ 919 h 1287"/>
                  <a:gd name="T50" fmla="*/ 18 w 1303"/>
                  <a:gd name="T51" fmla="*/ 269 h 1287"/>
                  <a:gd name="T52" fmla="*/ 13 w 1303"/>
                  <a:gd name="T53" fmla="*/ 242 h 1287"/>
                  <a:gd name="T54" fmla="*/ 540 w 1303"/>
                  <a:gd name="T55" fmla="*/ 1272 h 1287"/>
                  <a:gd name="T56" fmla="*/ 287 w 1303"/>
                  <a:gd name="T57" fmla="*/ 1263 h 1287"/>
                  <a:gd name="T58" fmla="*/ 458 w 1303"/>
                  <a:gd name="T59" fmla="*/ 1261 h 1287"/>
                  <a:gd name="T60" fmla="*/ 925 w 1303"/>
                  <a:gd name="T61" fmla="*/ 1254 h 1287"/>
                  <a:gd name="T62" fmla="*/ 947 w 1303"/>
                  <a:gd name="T63" fmla="*/ 1254 h 1287"/>
                  <a:gd name="T64" fmla="*/ 956 w 1303"/>
                  <a:gd name="T65" fmla="*/ 1251 h 1287"/>
                  <a:gd name="T66" fmla="*/ 947 w 1303"/>
                  <a:gd name="T67" fmla="*/ 1254 h 1287"/>
                  <a:gd name="T68" fmla="*/ 1268 w 1303"/>
                  <a:gd name="T69" fmla="*/ 1134 h 1287"/>
                  <a:gd name="T70" fmla="*/ 1213 w 1303"/>
                  <a:gd name="T71" fmla="*/ 1192 h 1287"/>
                  <a:gd name="T72" fmla="*/ 1102 w 1303"/>
                  <a:gd name="T73" fmla="*/ 1227 h 1287"/>
                  <a:gd name="T74" fmla="*/ 887 w 1303"/>
                  <a:gd name="T75" fmla="*/ 1234 h 1287"/>
                  <a:gd name="T76" fmla="*/ 316 w 1303"/>
                  <a:gd name="T77" fmla="*/ 1238 h 1287"/>
                  <a:gd name="T78" fmla="*/ 162 w 1303"/>
                  <a:gd name="T79" fmla="*/ 1211 h 1287"/>
                  <a:gd name="T80" fmla="*/ 97 w 1303"/>
                  <a:gd name="T81" fmla="*/ 1172 h 1287"/>
                  <a:gd name="T82" fmla="*/ 90 w 1303"/>
                  <a:gd name="T83" fmla="*/ 1178 h 1287"/>
                  <a:gd name="T84" fmla="*/ 62 w 1303"/>
                  <a:gd name="T85" fmla="*/ 1122 h 1287"/>
                  <a:gd name="T86" fmla="*/ 44 w 1303"/>
                  <a:gd name="T87" fmla="*/ 790 h 1287"/>
                  <a:gd name="T88" fmla="*/ 42 w 1303"/>
                  <a:gd name="T89" fmla="*/ 160 h 1287"/>
                  <a:gd name="T90" fmla="*/ 67 w 1303"/>
                  <a:gd name="T91" fmla="*/ 99 h 1287"/>
                  <a:gd name="T92" fmla="*/ 97 w 1303"/>
                  <a:gd name="T93" fmla="*/ 76 h 1287"/>
                  <a:gd name="T94" fmla="*/ 202 w 1303"/>
                  <a:gd name="T95" fmla="*/ 48 h 1287"/>
                  <a:gd name="T96" fmla="*/ 852 w 1303"/>
                  <a:gd name="T97" fmla="*/ 27 h 1287"/>
                  <a:gd name="T98" fmla="*/ 1130 w 1303"/>
                  <a:gd name="T99" fmla="*/ 35 h 1287"/>
                  <a:gd name="T100" fmla="*/ 1207 w 1303"/>
                  <a:gd name="T101" fmla="*/ 77 h 1287"/>
                  <a:gd name="T102" fmla="*/ 1252 w 1303"/>
                  <a:gd name="T103" fmla="*/ 152 h 1287"/>
                  <a:gd name="T104" fmla="*/ 1282 w 1303"/>
                  <a:gd name="T105" fmla="*/ 849 h 1287"/>
                  <a:gd name="T106" fmla="*/ 1270 w 1303"/>
                  <a:gd name="T107" fmla="*/ 121 h 1287"/>
                  <a:gd name="T108" fmla="*/ 1289 w 1303"/>
                  <a:gd name="T109" fmla="*/ 242 h 1287"/>
                  <a:gd name="T110" fmla="*/ 1283 w 1303"/>
                  <a:gd name="T111" fmla="*/ 464 h 1287"/>
                  <a:gd name="T112" fmla="*/ 1273 w 1303"/>
                  <a:gd name="T113" fmla="*/ 262 h 1287"/>
                  <a:gd name="T114" fmla="*/ 1235 w 1303"/>
                  <a:gd name="T115" fmla="*/ 92 h 1287"/>
                  <a:gd name="T116" fmla="*/ 1102 w 1303"/>
                  <a:gd name="T117" fmla="*/ 11 h 1287"/>
                  <a:gd name="T118" fmla="*/ 1197 w 1303"/>
                  <a:gd name="T119" fmla="*/ 38 h 1287"/>
                  <a:gd name="T120" fmla="*/ 1245 w 1303"/>
                  <a:gd name="T121" fmla="*/ 83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03" h="1287">
                    <a:moveTo>
                      <a:pt x="1131" y="0"/>
                    </a:moveTo>
                    <a:lnTo>
                      <a:pt x="389" y="17"/>
                    </a:lnTo>
                    <a:lnTo>
                      <a:pt x="385" y="18"/>
                    </a:lnTo>
                    <a:lnTo>
                      <a:pt x="379" y="20"/>
                    </a:lnTo>
                    <a:lnTo>
                      <a:pt x="375" y="23"/>
                    </a:lnTo>
                    <a:lnTo>
                      <a:pt x="372" y="23"/>
                    </a:lnTo>
                    <a:lnTo>
                      <a:pt x="270" y="27"/>
                    </a:lnTo>
                    <a:lnTo>
                      <a:pt x="219" y="31"/>
                    </a:lnTo>
                    <a:lnTo>
                      <a:pt x="169" y="35"/>
                    </a:lnTo>
                    <a:lnTo>
                      <a:pt x="149" y="38"/>
                    </a:lnTo>
                    <a:lnTo>
                      <a:pt x="131" y="42"/>
                    </a:lnTo>
                    <a:lnTo>
                      <a:pt x="114" y="48"/>
                    </a:lnTo>
                    <a:lnTo>
                      <a:pt x="98" y="55"/>
                    </a:lnTo>
                    <a:lnTo>
                      <a:pt x="84" y="63"/>
                    </a:lnTo>
                    <a:lnTo>
                      <a:pt x="72" y="72"/>
                    </a:lnTo>
                    <a:lnTo>
                      <a:pt x="60" y="83"/>
                    </a:lnTo>
                    <a:lnTo>
                      <a:pt x="49" y="94"/>
                    </a:lnTo>
                    <a:lnTo>
                      <a:pt x="41" y="106"/>
                    </a:lnTo>
                    <a:lnTo>
                      <a:pt x="32" y="120"/>
                    </a:lnTo>
                    <a:lnTo>
                      <a:pt x="25" y="134"/>
                    </a:lnTo>
                    <a:lnTo>
                      <a:pt x="18" y="149"/>
                    </a:lnTo>
                    <a:lnTo>
                      <a:pt x="13" y="165"/>
                    </a:lnTo>
                    <a:lnTo>
                      <a:pt x="8" y="181"/>
                    </a:lnTo>
                    <a:lnTo>
                      <a:pt x="6" y="198"/>
                    </a:lnTo>
                    <a:lnTo>
                      <a:pt x="3" y="217"/>
                    </a:lnTo>
                    <a:lnTo>
                      <a:pt x="1" y="239"/>
                    </a:lnTo>
                    <a:lnTo>
                      <a:pt x="0" y="262"/>
                    </a:lnTo>
                    <a:lnTo>
                      <a:pt x="0" y="307"/>
                    </a:lnTo>
                    <a:lnTo>
                      <a:pt x="1" y="353"/>
                    </a:lnTo>
                    <a:lnTo>
                      <a:pt x="6" y="398"/>
                    </a:lnTo>
                    <a:lnTo>
                      <a:pt x="10" y="444"/>
                    </a:lnTo>
                    <a:lnTo>
                      <a:pt x="13" y="489"/>
                    </a:lnTo>
                    <a:lnTo>
                      <a:pt x="14" y="534"/>
                    </a:lnTo>
                    <a:lnTo>
                      <a:pt x="14" y="557"/>
                    </a:lnTo>
                    <a:lnTo>
                      <a:pt x="14" y="579"/>
                    </a:lnTo>
                    <a:lnTo>
                      <a:pt x="11" y="635"/>
                    </a:lnTo>
                    <a:lnTo>
                      <a:pt x="11" y="693"/>
                    </a:lnTo>
                    <a:lnTo>
                      <a:pt x="14" y="752"/>
                    </a:lnTo>
                    <a:lnTo>
                      <a:pt x="18" y="814"/>
                    </a:lnTo>
                    <a:lnTo>
                      <a:pt x="25" y="937"/>
                    </a:lnTo>
                    <a:lnTo>
                      <a:pt x="28" y="999"/>
                    </a:lnTo>
                    <a:lnTo>
                      <a:pt x="31" y="1058"/>
                    </a:lnTo>
                    <a:lnTo>
                      <a:pt x="31" y="1078"/>
                    </a:lnTo>
                    <a:lnTo>
                      <a:pt x="32" y="1095"/>
                    </a:lnTo>
                    <a:lnTo>
                      <a:pt x="35" y="1112"/>
                    </a:lnTo>
                    <a:lnTo>
                      <a:pt x="39" y="1127"/>
                    </a:lnTo>
                    <a:lnTo>
                      <a:pt x="48" y="1155"/>
                    </a:lnTo>
                    <a:lnTo>
                      <a:pt x="59" y="1182"/>
                    </a:lnTo>
                    <a:lnTo>
                      <a:pt x="65" y="1196"/>
                    </a:lnTo>
                    <a:lnTo>
                      <a:pt x="73" y="1210"/>
                    </a:lnTo>
                    <a:lnTo>
                      <a:pt x="77" y="1216"/>
                    </a:lnTo>
                    <a:lnTo>
                      <a:pt x="83" y="1221"/>
                    </a:lnTo>
                    <a:lnTo>
                      <a:pt x="89" y="1227"/>
                    </a:lnTo>
                    <a:lnTo>
                      <a:pt x="96" y="1231"/>
                    </a:lnTo>
                    <a:lnTo>
                      <a:pt x="94" y="1224"/>
                    </a:lnTo>
                    <a:lnTo>
                      <a:pt x="91" y="1219"/>
                    </a:lnTo>
                    <a:lnTo>
                      <a:pt x="89" y="1214"/>
                    </a:lnTo>
                    <a:lnTo>
                      <a:pt x="87" y="1209"/>
                    </a:lnTo>
                    <a:lnTo>
                      <a:pt x="119" y="1227"/>
                    </a:lnTo>
                    <a:lnTo>
                      <a:pt x="153" y="1242"/>
                    </a:lnTo>
                    <a:lnTo>
                      <a:pt x="191" y="1256"/>
                    </a:lnTo>
                    <a:lnTo>
                      <a:pt x="230" y="1268"/>
                    </a:lnTo>
                    <a:lnTo>
                      <a:pt x="271" y="1276"/>
                    </a:lnTo>
                    <a:lnTo>
                      <a:pt x="315" y="1283"/>
                    </a:lnTo>
                    <a:lnTo>
                      <a:pt x="360" y="1287"/>
                    </a:lnTo>
                    <a:lnTo>
                      <a:pt x="408" y="1287"/>
                    </a:lnTo>
                    <a:lnTo>
                      <a:pt x="478" y="1287"/>
                    </a:lnTo>
                    <a:lnTo>
                      <a:pt x="547" y="1286"/>
                    </a:lnTo>
                    <a:lnTo>
                      <a:pt x="686" y="1280"/>
                    </a:lnTo>
                    <a:lnTo>
                      <a:pt x="967" y="1266"/>
                    </a:lnTo>
                    <a:lnTo>
                      <a:pt x="1013" y="1263"/>
                    </a:lnTo>
                    <a:lnTo>
                      <a:pt x="1057" y="1259"/>
                    </a:lnTo>
                    <a:lnTo>
                      <a:pt x="1078" y="1256"/>
                    </a:lnTo>
                    <a:lnTo>
                      <a:pt x="1098" y="1252"/>
                    </a:lnTo>
                    <a:lnTo>
                      <a:pt x="1117" y="1247"/>
                    </a:lnTo>
                    <a:lnTo>
                      <a:pt x="1135" y="1240"/>
                    </a:lnTo>
                    <a:lnTo>
                      <a:pt x="1152" y="1237"/>
                    </a:lnTo>
                    <a:lnTo>
                      <a:pt x="1169" y="1233"/>
                    </a:lnTo>
                    <a:lnTo>
                      <a:pt x="1185" y="1228"/>
                    </a:lnTo>
                    <a:lnTo>
                      <a:pt x="1199" y="1223"/>
                    </a:lnTo>
                    <a:lnTo>
                      <a:pt x="1213" y="1216"/>
                    </a:lnTo>
                    <a:lnTo>
                      <a:pt x="1225" y="1207"/>
                    </a:lnTo>
                    <a:lnTo>
                      <a:pt x="1237" y="1199"/>
                    </a:lnTo>
                    <a:lnTo>
                      <a:pt x="1248" y="1189"/>
                    </a:lnTo>
                    <a:lnTo>
                      <a:pt x="1258" y="1178"/>
                    </a:lnTo>
                    <a:lnTo>
                      <a:pt x="1266" y="1167"/>
                    </a:lnTo>
                    <a:lnTo>
                      <a:pt x="1275" y="1154"/>
                    </a:lnTo>
                    <a:lnTo>
                      <a:pt x="1282" y="1141"/>
                    </a:lnTo>
                    <a:lnTo>
                      <a:pt x="1287" y="1126"/>
                    </a:lnTo>
                    <a:lnTo>
                      <a:pt x="1291" y="1112"/>
                    </a:lnTo>
                    <a:lnTo>
                      <a:pt x="1294" y="1095"/>
                    </a:lnTo>
                    <a:lnTo>
                      <a:pt x="1297" y="1078"/>
                    </a:lnTo>
                    <a:lnTo>
                      <a:pt x="1300" y="1029"/>
                    </a:lnTo>
                    <a:lnTo>
                      <a:pt x="1301" y="978"/>
                    </a:lnTo>
                    <a:lnTo>
                      <a:pt x="1300" y="926"/>
                    </a:lnTo>
                    <a:lnTo>
                      <a:pt x="1298" y="876"/>
                    </a:lnTo>
                    <a:lnTo>
                      <a:pt x="1293" y="772"/>
                    </a:lnTo>
                    <a:lnTo>
                      <a:pt x="1291" y="720"/>
                    </a:lnTo>
                    <a:lnTo>
                      <a:pt x="1290" y="666"/>
                    </a:lnTo>
                    <a:lnTo>
                      <a:pt x="1291" y="606"/>
                    </a:lnTo>
                    <a:lnTo>
                      <a:pt x="1293" y="545"/>
                    </a:lnTo>
                    <a:lnTo>
                      <a:pt x="1300" y="426"/>
                    </a:lnTo>
                    <a:lnTo>
                      <a:pt x="1301" y="367"/>
                    </a:lnTo>
                    <a:lnTo>
                      <a:pt x="1303" y="307"/>
                    </a:lnTo>
                    <a:lnTo>
                      <a:pt x="1301" y="246"/>
                    </a:lnTo>
                    <a:lnTo>
                      <a:pt x="1298" y="215"/>
                    </a:lnTo>
                    <a:lnTo>
                      <a:pt x="1296" y="184"/>
                    </a:lnTo>
                    <a:lnTo>
                      <a:pt x="1293" y="166"/>
                    </a:lnTo>
                    <a:lnTo>
                      <a:pt x="1289" y="148"/>
                    </a:lnTo>
                    <a:lnTo>
                      <a:pt x="1284" y="131"/>
                    </a:lnTo>
                    <a:lnTo>
                      <a:pt x="1279" y="115"/>
                    </a:lnTo>
                    <a:lnTo>
                      <a:pt x="1270" y="100"/>
                    </a:lnTo>
                    <a:lnTo>
                      <a:pt x="1263" y="86"/>
                    </a:lnTo>
                    <a:lnTo>
                      <a:pt x="1254" y="73"/>
                    </a:lnTo>
                    <a:lnTo>
                      <a:pt x="1244" y="62"/>
                    </a:lnTo>
                    <a:lnTo>
                      <a:pt x="1232" y="51"/>
                    </a:lnTo>
                    <a:lnTo>
                      <a:pt x="1220" y="41"/>
                    </a:lnTo>
                    <a:lnTo>
                      <a:pt x="1207" y="31"/>
                    </a:lnTo>
                    <a:lnTo>
                      <a:pt x="1193" y="24"/>
                    </a:lnTo>
                    <a:lnTo>
                      <a:pt x="1179" y="17"/>
                    </a:lnTo>
                    <a:lnTo>
                      <a:pt x="1164" y="10"/>
                    </a:lnTo>
                    <a:lnTo>
                      <a:pt x="1148" y="6"/>
                    </a:lnTo>
                    <a:lnTo>
                      <a:pt x="1131" y="0"/>
                    </a:lnTo>
                    <a:close/>
                    <a:moveTo>
                      <a:pt x="44" y="1026"/>
                    </a:moveTo>
                    <a:lnTo>
                      <a:pt x="37" y="842"/>
                    </a:lnTo>
                    <a:lnTo>
                      <a:pt x="30" y="738"/>
                    </a:lnTo>
                    <a:lnTo>
                      <a:pt x="23" y="613"/>
                    </a:lnTo>
                    <a:lnTo>
                      <a:pt x="28" y="662"/>
                    </a:lnTo>
                    <a:lnTo>
                      <a:pt x="32" y="713"/>
                    </a:lnTo>
                    <a:lnTo>
                      <a:pt x="37" y="763"/>
                    </a:lnTo>
                    <a:lnTo>
                      <a:pt x="38" y="815"/>
                    </a:lnTo>
                    <a:lnTo>
                      <a:pt x="42" y="919"/>
                    </a:lnTo>
                    <a:lnTo>
                      <a:pt x="44" y="1026"/>
                    </a:lnTo>
                    <a:close/>
                    <a:moveTo>
                      <a:pt x="20" y="260"/>
                    </a:moveTo>
                    <a:lnTo>
                      <a:pt x="20" y="260"/>
                    </a:lnTo>
                    <a:lnTo>
                      <a:pt x="18" y="266"/>
                    </a:lnTo>
                    <a:lnTo>
                      <a:pt x="18" y="269"/>
                    </a:lnTo>
                    <a:lnTo>
                      <a:pt x="17" y="269"/>
                    </a:lnTo>
                    <a:lnTo>
                      <a:pt x="15" y="267"/>
                    </a:lnTo>
                    <a:lnTo>
                      <a:pt x="13" y="262"/>
                    </a:lnTo>
                    <a:lnTo>
                      <a:pt x="13" y="259"/>
                    </a:lnTo>
                    <a:lnTo>
                      <a:pt x="13" y="242"/>
                    </a:lnTo>
                    <a:lnTo>
                      <a:pt x="14" y="224"/>
                    </a:lnTo>
                    <a:lnTo>
                      <a:pt x="18" y="191"/>
                    </a:lnTo>
                    <a:lnTo>
                      <a:pt x="23" y="181"/>
                    </a:lnTo>
                    <a:lnTo>
                      <a:pt x="20" y="260"/>
                    </a:lnTo>
                    <a:close/>
                    <a:moveTo>
                      <a:pt x="540" y="1272"/>
                    </a:moveTo>
                    <a:lnTo>
                      <a:pt x="540" y="1272"/>
                    </a:lnTo>
                    <a:lnTo>
                      <a:pt x="453" y="1273"/>
                    </a:lnTo>
                    <a:lnTo>
                      <a:pt x="409" y="1273"/>
                    </a:lnTo>
                    <a:lnTo>
                      <a:pt x="367" y="1272"/>
                    </a:lnTo>
                    <a:lnTo>
                      <a:pt x="326" y="1269"/>
                    </a:lnTo>
                    <a:lnTo>
                      <a:pt x="287" y="1263"/>
                    </a:lnTo>
                    <a:lnTo>
                      <a:pt x="249" y="1256"/>
                    </a:lnTo>
                    <a:lnTo>
                      <a:pt x="214" y="1247"/>
                    </a:lnTo>
                    <a:lnTo>
                      <a:pt x="311" y="1256"/>
                    </a:lnTo>
                    <a:lnTo>
                      <a:pt x="384" y="1261"/>
                    </a:lnTo>
                    <a:lnTo>
                      <a:pt x="458" y="1261"/>
                    </a:lnTo>
                    <a:lnTo>
                      <a:pt x="534" y="1261"/>
                    </a:lnTo>
                    <a:lnTo>
                      <a:pt x="613" y="1259"/>
                    </a:lnTo>
                    <a:lnTo>
                      <a:pt x="769" y="1255"/>
                    </a:lnTo>
                    <a:lnTo>
                      <a:pt x="847" y="1254"/>
                    </a:lnTo>
                    <a:lnTo>
                      <a:pt x="925" y="1254"/>
                    </a:lnTo>
                    <a:lnTo>
                      <a:pt x="828" y="1261"/>
                    </a:lnTo>
                    <a:lnTo>
                      <a:pt x="732" y="1265"/>
                    </a:lnTo>
                    <a:lnTo>
                      <a:pt x="638" y="1269"/>
                    </a:lnTo>
                    <a:lnTo>
                      <a:pt x="540" y="1272"/>
                    </a:lnTo>
                    <a:close/>
                    <a:moveTo>
                      <a:pt x="947" y="1254"/>
                    </a:moveTo>
                    <a:lnTo>
                      <a:pt x="947" y="1254"/>
                    </a:lnTo>
                    <a:lnTo>
                      <a:pt x="927" y="1254"/>
                    </a:lnTo>
                    <a:lnTo>
                      <a:pt x="936" y="1252"/>
                    </a:lnTo>
                    <a:lnTo>
                      <a:pt x="946" y="1251"/>
                    </a:lnTo>
                    <a:lnTo>
                      <a:pt x="956" y="1251"/>
                    </a:lnTo>
                    <a:lnTo>
                      <a:pt x="964" y="1252"/>
                    </a:lnTo>
                    <a:lnTo>
                      <a:pt x="961" y="1255"/>
                    </a:lnTo>
                    <a:lnTo>
                      <a:pt x="957" y="1255"/>
                    </a:lnTo>
                    <a:lnTo>
                      <a:pt x="947" y="1254"/>
                    </a:lnTo>
                    <a:close/>
                    <a:moveTo>
                      <a:pt x="1280" y="1077"/>
                    </a:moveTo>
                    <a:lnTo>
                      <a:pt x="1280" y="1077"/>
                    </a:lnTo>
                    <a:lnTo>
                      <a:pt x="1279" y="1092"/>
                    </a:lnTo>
                    <a:lnTo>
                      <a:pt x="1276" y="1108"/>
                    </a:lnTo>
                    <a:lnTo>
                      <a:pt x="1272" y="1122"/>
                    </a:lnTo>
                    <a:lnTo>
                      <a:pt x="1268" y="1134"/>
                    </a:lnTo>
                    <a:lnTo>
                      <a:pt x="1261" y="1147"/>
                    </a:lnTo>
                    <a:lnTo>
                      <a:pt x="1254" y="1157"/>
                    </a:lnTo>
                    <a:lnTo>
                      <a:pt x="1245" y="1167"/>
                    </a:lnTo>
                    <a:lnTo>
                      <a:pt x="1235" y="1176"/>
                    </a:lnTo>
                    <a:lnTo>
                      <a:pt x="1224" y="1185"/>
                    </a:lnTo>
                    <a:lnTo>
                      <a:pt x="1213" y="1192"/>
                    </a:lnTo>
                    <a:lnTo>
                      <a:pt x="1202" y="1199"/>
                    </a:lnTo>
                    <a:lnTo>
                      <a:pt x="1189" y="1204"/>
                    </a:lnTo>
                    <a:lnTo>
                      <a:pt x="1161" y="1214"/>
                    </a:lnTo>
                    <a:lnTo>
                      <a:pt x="1131" y="1223"/>
                    </a:lnTo>
                    <a:lnTo>
                      <a:pt x="1102" y="1227"/>
                    </a:lnTo>
                    <a:lnTo>
                      <a:pt x="1072" y="1231"/>
                    </a:lnTo>
                    <a:lnTo>
                      <a:pt x="1041" y="1233"/>
                    </a:lnTo>
                    <a:lnTo>
                      <a:pt x="1010" y="1234"/>
                    </a:lnTo>
                    <a:lnTo>
                      <a:pt x="949" y="1234"/>
                    </a:lnTo>
                    <a:lnTo>
                      <a:pt x="887" y="1234"/>
                    </a:lnTo>
                    <a:lnTo>
                      <a:pt x="741" y="1238"/>
                    </a:lnTo>
                    <a:lnTo>
                      <a:pt x="596" y="1242"/>
                    </a:lnTo>
                    <a:lnTo>
                      <a:pt x="524" y="1244"/>
                    </a:lnTo>
                    <a:lnTo>
                      <a:pt x="454" y="1244"/>
                    </a:lnTo>
                    <a:lnTo>
                      <a:pt x="384" y="1242"/>
                    </a:lnTo>
                    <a:lnTo>
                      <a:pt x="316" y="1238"/>
                    </a:lnTo>
                    <a:lnTo>
                      <a:pt x="261" y="1233"/>
                    </a:lnTo>
                    <a:lnTo>
                      <a:pt x="236" y="1230"/>
                    </a:lnTo>
                    <a:lnTo>
                      <a:pt x="211" y="1224"/>
                    </a:lnTo>
                    <a:lnTo>
                      <a:pt x="186" y="1219"/>
                    </a:lnTo>
                    <a:lnTo>
                      <a:pt x="162" y="1211"/>
                    </a:lnTo>
                    <a:lnTo>
                      <a:pt x="139" y="1204"/>
                    </a:lnTo>
                    <a:lnTo>
                      <a:pt x="118" y="1195"/>
                    </a:lnTo>
                    <a:lnTo>
                      <a:pt x="112" y="1190"/>
                    </a:lnTo>
                    <a:lnTo>
                      <a:pt x="107" y="1185"/>
                    </a:lnTo>
                    <a:lnTo>
                      <a:pt x="97" y="1172"/>
                    </a:lnTo>
                    <a:lnTo>
                      <a:pt x="98" y="1176"/>
                    </a:lnTo>
                    <a:lnTo>
                      <a:pt x="97" y="1181"/>
                    </a:lnTo>
                    <a:lnTo>
                      <a:pt x="96" y="1181"/>
                    </a:lnTo>
                    <a:lnTo>
                      <a:pt x="94" y="1181"/>
                    </a:lnTo>
                    <a:lnTo>
                      <a:pt x="90" y="1178"/>
                    </a:lnTo>
                    <a:lnTo>
                      <a:pt x="83" y="1169"/>
                    </a:lnTo>
                    <a:lnTo>
                      <a:pt x="77" y="1161"/>
                    </a:lnTo>
                    <a:lnTo>
                      <a:pt x="73" y="1152"/>
                    </a:lnTo>
                    <a:lnTo>
                      <a:pt x="69" y="1143"/>
                    </a:lnTo>
                    <a:lnTo>
                      <a:pt x="62" y="1122"/>
                    </a:lnTo>
                    <a:lnTo>
                      <a:pt x="58" y="1099"/>
                    </a:lnTo>
                    <a:lnTo>
                      <a:pt x="55" y="1075"/>
                    </a:lnTo>
                    <a:lnTo>
                      <a:pt x="52" y="1051"/>
                    </a:lnTo>
                    <a:lnTo>
                      <a:pt x="51" y="1002"/>
                    </a:lnTo>
                    <a:lnTo>
                      <a:pt x="44" y="790"/>
                    </a:lnTo>
                    <a:lnTo>
                      <a:pt x="39" y="683"/>
                    </a:lnTo>
                    <a:lnTo>
                      <a:pt x="37" y="576"/>
                    </a:lnTo>
                    <a:lnTo>
                      <a:pt x="35" y="471"/>
                    </a:lnTo>
                    <a:lnTo>
                      <a:pt x="35" y="366"/>
                    </a:lnTo>
                    <a:lnTo>
                      <a:pt x="38" y="263"/>
                    </a:lnTo>
                    <a:lnTo>
                      <a:pt x="42" y="160"/>
                    </a:lnTo>
                    <a:lnTo>
                      <a:pt x="45" y="144"/>
                    </a:lnTo>
                    <a:lnTo>
                      <a:pt x="51" y="128"/>
                    </a:lnTo>
                    <a:lnTo>
                      <a:pt x="58" y="113"/>
                    </a:lnTo>
                    <a:lnTo>
                      <a:pt x="67" y="99"/>
                    </a:lnTo>
                    <a:lnTo>
                      <a:pt x="69" y="96"/>
                    </a:lnTo>
                    <a:lnTo>
                      <a:pt x="72" y="94"/>
                    </a:lnTo>
                    <a:lnTo>
                      <a:pt x="72" y="93"/>
                    </a:lnTo>
                    <a:lnTo>
                      <a:pt x="84" y="83"/>
                    </a:lnTo>
                    <a:lnTo>
                      <a:pt x="97" y="76"/>
                    </a:lnTo>
                    <a:lnTo>
                      <a:pt x="112" y="68"/>
                    </a:lnTo>
                    <a:lnTo>
                      <a:pt x="128" y="62"/>
                    </a:lnTo>
                    <a:lnTo>
                      <a:pt x="145" y="56"/>
                    </a:lnTo>
                    <a:lnTo>
                      <a:pt x="163" y="52"/>
                    </a:lnTo>
                    <a:lnTo>
                      <a:pt x="183" y="49"/>
                    </a:lnTo>
                    <a:lnTo>
                      <a:pt x="202" y="48"/>
                    </a:lnTo>
                    <a:lnTo>
                      <a:pt x="309" y="41"/>
                    </a:lnTo>
                    <a:lnTo>
                      <a:pt x="417" y="35"/>
                    </a:lnTo>
                    <a:lnTo>
                      <a:pt x="526" y="33"/>
                    </a:lnTo>
                    <a:lnTo>
                      <a:pt x="635" y="30"/>
                    </a:lnTo>
                    <a:lnTo>
                      <a:pt x="852" y="27"/>
                    </a:lnTo>
                    <a:lnTo>
                      <a:pt x="1065" y="23"/>
                    </a:lnTo>
                    <a:lnTo>
                      <a:pt x="1082" y="25"/>
                    </a:lnTo>
                    <a:lnTo>
                      <a:pt x="1099" y="27"/>
                    </a:lnTo>
                    <a:lnTo>
                      <a:pt x="1114" y="31"/>
                    </a:lnTo>
                    <a:lnTo>
                      <a:pt x="1130" y="35"/>
                    </a:lnTo>
                    <a:lnTo>
                      <a:pt x="1144" y="40"/>
                    </a:lnTo>
                    <a:lnTo>
                      <a:pt x="1158" y="47"/>
                    </a:lnTo>
                    <a:lnTo>
                      <a:pt x="1172" y="52"/>
                    </a:lnTo>
                    <a:lnTo>
                      <a:pt x="1183" y="61"/>
                    </a:lnTo>
                    <a:lnTo>
                      <a:pt x="1196" y="69"/>
                    </a:lnTo>
                    <a:lnTo>
                      <a:pt x="1207" y="77"/>
                    </a:lnTo>
                    <a:lnTo>
                      <a:pt x="1217" y="87"/>
                    </a:lnTo>
                    <a:lnTo>
                      <a:pt x="1225" y="99"/>
                    </a:lnTo>
                    <a:lnTo>
                      <a:pt x="1234" y="111"/>
                    </a:lnTo>
                    <a:lnTo>
                      <a:pt x="1241" y="124"/>
                    </a:lnTo>
                    <a:lnTo>
                      <a:pt x="1248" y="138"/>
                    </a:lnTo>
                    <a:lnTo>
                      <a:pt x="1252" y="152"/>
                    </a:lnTo>
                    <a:lnTo>
                      <a:pt x="1265" y="385"/>
                    </a:lnTo>
                    <a:lnTo>
                      <a:pt x="1270" y="502"/>
                    </a:lnTo>
                    <a:lnTo>
                      <a:pt x="1276" y="618"/>
                    </a:lnTo>
                    <a:lnTo>
                      <a:pt x="1279" y="734"/>
                    </a:lnTo>
                    <a:lnTo>
                      <a:pt x="1282" y="849"/>
                    </a:lnTo>
                    <a:lnTo>
                      <a:pt x="1282" y="963"/>
                    </a:lnTo>
                    <a:lnTo>
                      <a:pt x="1280" y="1077"/>
                    </a:lnTo>
                    <a:close/>
                    <a:moveTo>
                      <a:pt x="1268" y="121"/>
                    </a:moveTo>
                    <a:lnTo>
                      <a:pt x="1268" y="121"/>
                    </a:lnTo>
                    <a:lnTo>
                      <a:pt x="1270" y="121"/>
                    </a:lnTo>
                    <a:lnTo>
                      <a:pt x="1272" y="122"/>
                    </a:lnTo>
                    <a:lnTo>
                      <a:pt x="1276" y="141"/>
                    </a:lnTo>
                    <a:lnTo>
                      <a:pt x="1280" y="160"/>
                    </a:lnTo>
                    <a:lnTo>
                      <a:pt x="1286" y="200"/>
                    </a:lnTo>
                    <a:lnTo>
                      <a:pt x="1289" y="242"/>
                    </a:lnTo>
                    <a:lnTo>
                      <a:pt x="1290" y="284"/>
                    </a:lnTo>
                    <a:lnTo>
                      <a:pt x="1290" y="328"/>
                    </a:lnTo>
                    <a:lnTo>
                      <a:pt x="1289" y="371"/>
                    </a:lnTo>
                    <a:lnTo>
                      <a:pt x="1283" y="451"/>
                    </a:lnTo>
                    <a:lnTo>
                      <a:pt x="1283" y="464"/>
                    </a:lnTo>
                    <a:lnTo>
                      <a:pt x="1282" y="471"/>
                    </a:lnTo>
                    <a:lnTo>
                      <a:pt x="1280" y="477"/>
                    </a:lnTo>
                    <a:lnTo>
                      <a:pt x="1279" y="389"/>
                    </a:lnTo>
                    <a:lnTo>
                      <a:pt x="1276" y="305"/>
                    </a:lnTo>
                    <a:lnTo>
                      <a:pt x="1273" y="262"/>
                    </a:lnTo>
                    <a:lnTo>
                      <a:pt x="1270" y="219"/>
                    </a:lnTo>
                    <a:lnTo>
                      <a:pt x="1266" y="176"/>
                    </a:lnTo>
                    <a:lnTo>
                      <a:pt x="1261" y="134"/>
                    </a:lnTo>
                    <a:lnTo>
                      <a:pt x="1248" y="111"/>
                    </a:lnTo>
                    <a:lnTo>
                      <a:pt x="1235" y="92"/>
                    </a:lnTo>
                    <a:lnTo>
                      <a:pt x="1218" y="73"/>
                    </a:lnTo>
                    <a:lnTo>
                      <a:pt x="1200" y="56"/>
                    </a:lnTo>
                    <a:lnTo>
                      <a:pt x="1179" y="41"/>
                    </a:lnTo>
                    <a:lnTo>
                      <a:pt x="1155" y="30"/>
                    </a:lnTo>
                    <a:lnTo>
                      <a:pt x="1130" y="18"/>
                    </a:lnTo>
                    <a:lnTo>
                      <a:pt x="1102" y="11"/>
                    </a:lnTo>
                    <a:lnTo>
                      <a:pt x="1124" y="14"/>
                    </a:lnTo>
                    <a:lnTo>
                      <a:pt x="1144" y="17"/>
                    </a:lnTo>
                    <a:lnTo>
                      <a:pt x="1162" y="23"/>
                    </a:lnTo>
                    <a:lnTo>
                      <a:pt x="1180" y="30"/>
                    </a:lnTo>
                    <a:lnTo>
                      <a:pt x="1197" y="38"/>
                    </a:lnTo>
                    <a:lnTo>
                      <a:pt x="1213" y="48"/>
                    </a:lnTo>
                    <a:lnTo>
                      <a:pt x="1228" y="59"/>
                    </a:lnTo>
                    <a:lnTo>
                      <a:pt x="1241" y="69"/>
                    </a:lnTo>
                    <a:lnTo>
                      <a:pt x="1235" y="73"/>
                    </a:lnTo>
                    <a:lnTo>
                      <a:pt x="1245" y="83"/>
                    </a:lnTo>
                    <a:lnTo>
                      <a:pt x="1254" y="94"/>
                    </a:lnTo>
                    <a:lnTo>
                      <a:pt x="1262" y="107"/>
                    </a:lnTo>
                    <a:lnTo>
                      <a:pt x="1268" y="121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zh-CN" altLang="en-US" sz="2400" dirty="0">
                  <a:solidFill>
                    <a:srgbClr val="59595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7" name="文本框 106">
                <a:extLst>
                  <a:ext uri="{FF2B5EF4-FFF2-40B4-BE49-F238E27FC236}">
                    <a16:creationId xmlns:a16="http://schemas.microsoft.com/office/drawing/2014/main" id="{DEF11888-1998-4550-8AA8-954E7AE7A18B}"/>
                  </a:ext>
                </a:extLst>
              </p:cNvPr>
              <p:cNvSpPr txBox="1"/>
              <p:nvPr/>
            </p:nvSpPr>
            <p:spPr>
              <a:xfrm>
                <a:off x="3819225" y="3473034"/>
                <a:ext cx="3751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1</a:t>
                </a:r>
                <a:endParaRPr lang="zh-CN" altLang="en-US" sz="32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D0D29E57-9686-49B1-AC0E-E0D86C2B70A6}"/>
                </a:ext>
              </a:extLst>
            </p:cNvPr>
            <p:cNvGrpSpPr/>
            <p:nvPr/>
          </p:nvGrpSpPr>
          <p:grpSpPr>
            <a:xfrm>
              <a:off x="4152331" y="3741449"/>
              <a:ext cx="375141" cy="584775"/>
              <a:chOff x="3819225" y="3473034"/>
              <a:chExt cx="375141" cy="584775"/>
            </a:xfrm>
          </p:grpSpPr>
          <p:sp>
            <p:nvSpPr>
              <p:cNvPr id="104" name="Freeform 400">
                <a:extLst>
                  <a:ext uri="{FF2B5EF4-FFF2-40B4-BE49-F238E27FC236}">
                    <a16:creationId xmlns:a16="http://schemas.microsoft.com/office/drawing/2014/main" id="{E97653A4-9802-4CD9-80F6-D0BAD94CBA3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3835316" y="3616963"/>
                <a:ext cx="352767" cy="348503"/>
              </a:xfrm>
              <a:custGeom>
                <a:avLst/>
                <a:gdLst>
                  <a:gd name="T0" fmla="*/ 375 w 1303"/>
                  <a:gd name="T1" fmla="*/ 23 h 1287"/>
                  <a:gd name="T2" fmla="*/ 169 w 1303"/>
                  <a:gd name="T3" fmla="*/ 35 h 1287"/>
                  <a:gd name="T4" fmla="*/ 72 w 1303"/>
                  <a:gd name="T5" fmla="*/ 72 h 1287"/>
                  <a:gd name="T6" fmla="*/ 18 w 1303"/>
                  <a:gd name="T7" fmla="*/ 149 h 1287"/>
                  <a:gd name="T8" fmla="*/ 1 w 1303"/>
                  <a:gd name="T9" fmla="*/ 239 h 1287"/>
                  <a:gd name="T10" fmla="*/ 13 w 1303"/>
                  <a:gd name="T11" fmla="*/ 489 h 1287"/>
                  <a:gd name="T12" fmla="*/ 11 w 1303"/>
                  <a:gd name="T13" fmla="*/ 693 h 1287"/>
                  <a:gd name="T14" fmla="*/ 31 w 1303"/>
                  <a:gd name="T15" fmla="*/ 1058 h 1287"/>
                  <a:gd name="T16" fmla="*/ 59 w 1303"/>
                  <a:gd name="T17" fmla="*/ 1182 h 1287"/>
                  <a:gd name="T18" fmla="*/ 89 w 1303"/>
                  <a:gd name="T19" fmla="*/ 1227 h 1287"/>
                  <a:gd name="T20" fmla="*/ 87 w 1303"/>
                  <a:gd name="T21" fmla="*/ 1209 h 1287"/>
                  <a:gd name="T22" fmla="*/ 271 w 1303"/>
                  <a:gd name="T23" fmla="*/ 1276 h 1287"/>
                  <a:gd name="T24" fmla="*/ 547 w 1303"/>
                  <a:gd name="T25" fmla="*/ 1286 h 1287"/>
                  <a:gd name="T26" fmla="*/ 1078 w 1303"/>
                  <a:gd name="T27" fmla="*/ 1256 h 1287"/>
                  <a:gd name="T28" fmla="*/ 1169 w 1303"/>
                  <a:gd name="T29" fmla="*/ 1233 h 1287"/>
                  <a:gd name="T30" fmla="*/ 1248 w 1303"/>
                  <a:gd name="T31" fmla="*/ 1189 h 1287"/>
                  <a:gd name="T32" fmla="*/ 1291 w 1303"/>
                  <a:gd name="T33" fmla="*/ 1112 h 1287"/>
                  <a:gd name="T34" fmla="*/ 1300 w 1303"/>
                  <a:gd name="T35" fmla="*/ 926 h 1287"/>
                  <a:gd name="T36" fmla="*/ 1291 w 1303"/>
                  <a:gd name="T37" fmla="*/ 606 h 1287"/>
                  <a:gd name="T38" fmla="*/ 1298 w 1303"/>
                  <a:gd name="T39" fmla="*/ 215 h 1287"/>
                  <a:gd name="T40" fmla="*/ 1279 w 1303"/>
                  <a:gd name="T41" fmla="*/ 115 h 1287"/>
                  <a:gd name="T42" fmla="*/ 1220 w 1303"/>
                  <a:gd name="T43" fmla="*/ 41 h 1287"/>
                  <a:gd name="T44" fmla="*/ 1131 w 1303"/>
                  <a:gd name="T45" fmla="*/ 0 h 1287"/>
                  <a:gd name="T46" fmla="*/ 23 w 1303"/>
                  <a:gd name="T47" fmla="*/ 613 h 1287"/>
                  <a:gd name="T48" fmla="*/ 42 w 1303"/>
                  <a:gd name="T49" fmla="*/ 919 h 1287"/>
                  <a:gd name="T50" fmla="*/ 18 w 1303"/>
                  <a:gd name="T51" fmla="*/ 269 h 1287"/>
                  <a:gd name="T52" fmla="*/ 13 w 1303"/>
                  <a:gd name="T53" fmla="*/ 242 h 1287"/>
                  <a:gd name="T54" fmla="*/ 540 w 1303"/>
                  <a:gd name="T55" fmla="*/ 1272 h 1287"/>
                  <a:gd name="T56" fmla="*/ 287 w 1303"/>
                  <a:gd name="T57" fmla="*/ 1263 h 1287"/>
                  <a:gd name="T58" fmla="*/ 458 w 1303"/>
                  <a:gd name="T59" fmla="*/ 1261 h 1287"/>
                  <a:gd name="T60" fmla="*/ 925 w 1303"/>
                  <a:gd name="T61" fmla="*/ 1254 h 1287"/>
                  <a:gd name="T62" fmla="*/ 947 w 1303"/>
                  <a:gd name="T63" fmla="*/ 1254 h 1287"/>
                  <a:gd name="T64" fmla="*/ 956 w 1303"/>
                  <a:gd name="T65" fmla="*/ 1251 h 1287"/>
                  <a:gd name="T66" fmla="*/ 947 w 1303"/>
                  <a:gd name="T67" fmla="*/ 1254 h 1287"/>
                  <a:gd name="T68" fmla="*/ 1268 w 1303"/>
                  <a:gd name="T69" fmla="*/ 1134 h 1287"/>
                  <a:gd name="T70" fmla="*/ 1213 w 1303"/>
                  <a:gd name="T71" fmla="*/ 1192 h 1287"/>
                  <a:gd name="T72" fmla="*/ 1102 w 1303"/>
                  <a:gd name="T73" fmla="*/ 1227 h 1287"/>
                  <a:gd name="T74" fmla="*/ 887 w 1303"/>
                  <a:gd name="T75" fmla="*/ 1234 h 1287"/>
                  <a:gd name="T76" fmla="*/ 316 w 1303"/>
                  <a:gd name="T77" fmla="*/ 1238 h 1287"/>
                  <a:gd name="T78" fmla="*/ 162 w 1303"/>
                  <a:gd name="T79" fmla="*/ 1211 h 1287"/>
                  <a:gd name="T80" fmla="*/ 97 w 1303"/>
                  <a:gd name="T81" fmla="*/ 1172 h 1287"/>
                  <a:gd name="T82" fmla="*/ 90 w 1303"/>
                  <a:gd name="T83" fmla="*/ 1178 h 1287"/>
                  <a:gd name="T84" fmla="*/ 62 w 1303"/>
                  <a:gd name="T85" fmla="*/ 1122 h 1287"/>
                  <a:gd name="T86" fmla="*/ 44 w 1303"/>
                  <a:gd name="T87" fmla="*/ 790 h 1287"/>
                  <a:gd name="T88" fmla="*/ 42 w 1303"/>
                  <a:gd name="T89" fmla="*/ 160 h 1287"/>
                  <a:gd name="T90" fmla="*/ 67 w 1303"/>
                  <a:gd name="T91" fmla="*/ 99 h 1287"/>
                  <a:gd name="T92" fmla="*/ 97 w 1303"/>
                  <a:gd name="T93" fmla="*/ 76 h 1287"/>
                  <a:gd name="T94" fmla="*/ 202 w 1303"/>
                  <a:gd name="T95" fmla="*/ 48 h 1287"/>
                  <a:gd name="T96" fmla="*/ 852 w 1303"/>
                  <a:gd name="T97" fmla="*/ 27 h 1287"/>
                  <a:gd name="T98" fmla="*/ 1130 w 1303"/>
                  <a:gd name="T99" fmla="*/ 35 h 1287"/>
                  <a:gd name="T100" fmla="*/ 1207 w 1303"/>
                  <a:gd name="T101" fmla="*/ 77 h 1287"/>
                  <a:gd name="T102" fmla="*/ 1252 w 1303"/>
                  <a:gd name="T103" fmla="*/ 152 h 1287"/>
                  <a:gd name="T104" fmla="*/ 1282 w 1303"/>
                  <a:gd name="T105" fmla="*/ 849 h 1287"/>
                  <a:gd name="T106" fmla="*/ 1270 w 1303"/>
                  <a:gd name="T107" fmla="*/ 121 h 1287"/>
                  <a:gd name="T108" fmla="*/ 1289 w 1303"/>
                  <a:gd name="T109" fmla="*/ 242 h 1287"/>
                  <a:gd name="T110" fmla="*/ 1283 w 1303"/>
                  <a:gd name="T111" fmla="*/ 464 h 1287"/>
                  <a:gd name="T112" fmla="*/ 1273 w 1303"/>
                  <a:gd name="T113" fmla="*/ 262 h 1287"/>
                  <a:gd name="T114" fmla="*/ 1235 w 1303"/>
                  <a:gd name="T115" fmla="*/ 92 h 1287"/>
                  <a:gd name="T116" fmla="*/ 1102 w 1303"/>
                  <a:gd name="T117" fmla="*/ 11 h 1287"/>
                  <a:gd name="T118" fmla="*/ 1197 w 1303"/>
                  <a:gd name="T119" fmla="*/ 38 h 1287"/>
                  <a:gd name="T120" fmla="*/ 1245 w 1303"/>
                  <a:gd name="T121" fmla="*/ 83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03" h="1287">
                    <a:moveTo>
                      <a:pt x="1131" y="0"/>
                    </a:moveTo>
                    <a:lnTo>
                      <a:pt x="389" y="17"/>
                    </a:lnTo>
                    <a:lnTo>
                      <a:pt x="385" y="18"/>
                    </a:lnTo>
                    <a:lnTo>
                      <a:pt x="379" y="20"/>
                    </a:lnTo>
                    <a:lnTo>
                      <a:pt x="375" y="23"/>
                    </a:lnTo>
                    <a:lnTo>
                      <a:pt x="372" y="23"/>
                    </a:lnTo>
                    <a:lnTo>
                      <a:pt x="270" y="27"/>
                    </a:lnTo>
                    <a:lnTo>
                      <a:pt x="219" y="31"/>
                    </a:lnTo>
                    <a:lnTo>
                      <a:pt x="169" y="35"/>
                    </a:lnTo>
                    <a:lnTo>
                      <a:pt x="149" y="38"/>
                    </a:lnTo>
                    <a:lnTo>
                      <a:pt x="131" y="42"/>
                    </a:lnTo>
                    <a:lnTo>
                      <a:pt x="114" y="48"/>
                    </a:lnTo>
                    <a:lnTo>
                      <a:pt x="98" y="55"/>
                    </a:lnTo>
                    <a:lnTo>
                      <a:pt x="84" y="63"/>
                    </a:lnTo>
                    <a:lnTo>
                      <a:pt x="72" y="72"/>
                    </a:lnTo>
                    <a:lnTo>
                      <a:pt x="60" y="83"/>
                    </a:lnTo>
                    <a:lnTo>
                      <a:pt x="49" y="94"/>
                    </a:lnTo>
                    <a:lnTo>
                      <a:pt x="41" y="106"/>
                    </a:lnTo>
                    <a:lnTo>
                      <a:pt x="32" y="120"/>
                    </a:lnTo>
                    <a:lnTo>
                      <a:pt x="25" y="134"/>
                    </a:lnTo>
                    <a:lnTo>
                      <a:pt x="18" y="149"/>
                    </a:lnTo>
                    <a:lnTo>
                      <a:pt x="13" y="165"/>
                    </a:lnTo>
                    <a:lnTo>
                      <a:pt x="8" y="181"/>
                    </a:lnTo>
                    <a:lnTo>
                      <a:pt x="6" y="198"/>
                    </a:lnTo>
                    <a:lnTo>
                      <a:pt x="3" y="217"/>
                    </a:lnTo>
                    <a:lnTo>
                      <a:pt x="1" y="239"/>
                    </a:lnTo>
                    <a:lnTo>
                      <a:pt x="0" y="262"/>
                    </a:lnTo>
                    <a:lnTo>
                      <a:pt x="0" y="307"/>
                    </a:lnTo>
                    <a:lnTo>
                      <a:pt x="1" y="353"/>
                    </a:lnTo>
                    <a:lnTo>
                      <a:pt x="6" y="398"/>
                    </a:lnTo>
                    <a:lnTo>
                      <a:pt x="10" y="444"/>
                    </a:lnTo>
                    <a:lnTo>
                      <a:pt x="13" y="489"/>
                    </a:lnTo>
                    <a:lnTo>
                      <a:pt x="14" y="534"/>
                    </a:lnTo>
                    <a:lnTo>
                      <a:pt x="14" y="557"/>
                    </a:lnTo>
                    <a:lnTo>
                      <a:pt x="14" y="579"/>
                    </a:lnTo>
                    <a:lnTo>
                      <a:pt x="11" y="635"/>
                    </a:lnTo>
                    <a:lnTo>
                      <a:pt x="11" y="693"/>
                    </a:lnTo>
                    <a:lnTo>
                      <a:pt x="14" y="752"/>
                    </a:lnTo>
                    <a:lnTo>
                      <a:pt x="18" y="814"/>
                    </a:lnTo>
                    <a:lnTo>
                      <a:pt x="25" y="937"/>
                    </a:lnTo>
                    <a:lnTo>
                      <a:pt x="28" y="999"/>
                    </a:lnTo>
                    <a:lnTo>
                      <a:pt x="31" y="1058"/>
                    </a:lnTo>
                    <a:lnTo>
                      <a:pt x="31" y="1078"/>
                    </a:lnTo>
                    <a:lnTo>
                      <a:pt x="32" y="1095"/>
                    </a:lnTo>
                    <a:lnTo>
                      <a:pt x="35" y="1112"/>
                    </a:lnTo>
                    <a:lnTo>
                      <a:pt x="39" y="1127"/>
                    </a:lnTo>
                    <a:lnTo>
                      <a:pt x="48" y="1155"/>
                    </a:lnTo>
                    <a:lnTo>
                      <a:pt x="59" y="1182"/>
                    </a:lnTo>
                    <a:lnTo>
                      <a:pt x="65" y="1196"/>
                    </a:lnTo>
                    <a:lnTo>
                      <a:pt x="73" y="1210"/>
                    </a:lnTo>
                    <a:lnTo>
                      <a:pt x="77" y="1216"/>
                    </a:lnTo>
                    <a:lnTo>
                      <a:pt x="83" y="1221"/>
                    </a:lnTo>
                    <a:lnTo>
                      <a:pt x="89" y="1227"/>
                    </a:lnTo>
                    <a:lnTo>
                      <a:pt x="96" y="1231"/>
                    </a:lnTo>
                    <a:lnTo>
                      <a:pt x="94" y="1224"/>
                    </a:lnTo>
                    <a:lnTo>
                      <a:pt x="91" y="1219"/>
                    </a:lnTo>
                    <a:lnTo>
                      <a:pt x="89" y="1214"/>
                    </a:lnTo>
                    <a:lnTo>
                      <a:pt x="87" y="1209"/>
                    </a:lnTo>
                    <a:lnTo>
                      <a:pt x="119" y="1227"/>
                    </a:lnTo>
                    <a:lnTo>
                      <a:pt x="153" y="1242"/>
                    </a:lnTo>
                    <a:lnTo>
                      <a:pt x="191" y="1256"/>
                    </a:lnTo>
                    <a:lnTo>
                      <a:pt x="230" y="1268"/>
                    </a:lnTo>
                    <a:lnTo>
                      <a:pt x="271" y="1276"/>
                    </a:lnTo>
                    <a:lnTo>
                      <a:pt x="315" y="1283"/>
                    </a:lnTo>
                    <a:lnTo>
                      <a:pt x="360" y="1287"/>
                    </a:lnTo>
                    <a:lnTo>
                      <a:pt x="408" y="1287"/>
                    </a:lnTo>
                    <a:lnTo>
                      <a:pt x="478" y="1287"/>
                    </a:lnTo>
                    <a:lnTo>
                      <a:pt x="547" y="1286"/>
                    </a:lnTo>
                    <a:lnTo>
                      <a:pt x="686" y="1280"/>
                    </a:lnTo>
                    <a:lnTo>
                      <a:pt x="967" y="1266"/>
                    </a:lnTo>
                    <a:lnTo>
                      <a:pt x="1013" y="1263"/>
                    </a:lnTo>
                    <a:lnTo>
                      <a:pt x="1057" y="1259"/>
                    </a:lnTo>
                    <a:lnTo>
                      <a:pt x="1078" y="1256"/>
                    </a:lnTo>
                    <a:lnTo>
                      <a:pt x="1098" y="1252"/>
                    </a:lnTo>
                    <a:lnTo>
                      <a:pt x="1117" y="1247"/>
                    </a:lnTo>
                    <a:lnTo>
                      <a:pt x="1135" y="1240"/>
                    </a:lnTo>
                    <a:lnTo>
                      <a:pt x="1152" y="1237"/>
                    </a:lnTo>
                    <a:lnTo>
                      <a:pt x="1169" y="1233"/>
                    </a:lnTo>
                    <a:lnTo>
                      <a:pt x="1185" y="1228"/>
                    </a:lnTo>
                    <a:lnTo>
                      <a:pt x="1199" y="1223"/>
                    </a:lnTo>
                    <a:lnTo>
                      <a:pt x="1213" y="1216"/>
                    </a:lnTo>
                    <a:lnTo>
                      <a:pt x="1225" y="1207"/>
                    </a:lnTo>
                    <a:lnTo>
                      <a:pt x="1237" y="1199"/>
                    </a:lnTo>
                    <a:lnTo>
                      <a:pt x="1248" y="1189"/>
                    </a:lnTo>
                    <a:lnTo>
                      <a:pt x="1258" y="1178"/>
                    </a:lnTo>
                    <a:lnTo>
                      <a:pt x="1266" y="1167"/>
                    </a:lnTo>
                    <a:lnTo>
                      <a:pt x="1275" y="1154"/>
                    </a:lnTo>
                    <a:lnTo>
                      <a:pt x="1282" y="1141"/>
                    </a:lnTo>
                    <a:lnTo>
                      <a:pt x="1287" y="1126"/>
                    </a:lnTo>
                    <a:lnTo>
                      <a:pt x="1291" y="1112"/>
                    </a:lnTo>
                    <a:lnTo>
                      <a:pt x="1294" y="1095"/>
                    </a:lnTo>
                    <a:lnTo>
                      <a:pt x="1297" y="1078"/>
                    </a:lnTo>
                    <a:lnTo>
                      <a:pt x="1300" y="1029"/>
                    </a:lnTo>
                    <a:lnTo>
                      <a:pt x="1301" y="978"/>
                    </a:lnTo>
                    <a:lnTo>
                      <a:pt x="1300" y="926"/>
                    </a:lnTo>
                    <a:lnTo>
                      <a:pt x="1298" y="876"/>
                    </a:lnTo>
                    <a:lnTo>
                      <a:pt x="1293" y="772"/>
                    </a:lnTo>
                    <a:lnTo>
                      <a:pt x="1291" y="720"/>
                    </a:lnTo>
                    <a:lnTo>
                      <a:pt x="1290" y="666"/>
                    </a:lnTo>
                    <a:lnTo>
                      <a:pt x="1291" y="606"/>
                    </a:lnTo>
                    <a:lnTo>
                      <a:pt x="1293" y="545"/>
                    </a:lnTo>
                    <a:lnTo>
                      <a:pt x="1300" y="426"/>
                    </a:lnTo>
                    <a:lnTo>
                      <a:pt x="1301" y="367"/>
                    </a:lnTo>
                    <a:lnTo>
                      <a:pt x="1303" y="307"/>
                    </a:lnTo>
                    <a:lnTo>
                      <a:pt x="1301" y="246"/>
                    </a:lnTo>
                    <a:lnTo>
                      <a:pt x="1298" y="215"/>
                    </a:lnTo>
                    <a:lnTo>
                      <a:pt x="1296" y="184"/>
                    </a:lnTo>
                    <a:lnTo>
                      <a:pt x="1293" y="166"/>
                    </a:lnTo>
                    <a:lnTo>
                      <a:pt x="1289" y="148"/>
                    </a:lnTo>
                    <a:lnTo>
                      <a:pt x="1284" y="131"/>
                    </a:lnTo>
                    <a:lnTo>
                      <a:pt x="1279" y="115"/>
                    </a:lnTo>
                    <a:lnTo>
                      <a:pt x="1270" y="100"/>
                    </a:lnTo>
                    <a:lnTo>
                      <a:pt x="1263" y="86"/>
                    </a:lnTo>
                    <a:lnTo>
                      <a:pt x="1254" y="73"/>
                    </a:lnTo>
                    <a:lnTo>
                      <a:pt x="1244" y="62"/>
                    </a:lnTo>
                    <a:lnTo>
                      <a:pt x="1232" y="51"/>
                    </a:lnTo>
                    <a:lnTo>
                      <a:pt x="1220" y="41"/>
                    </a:lnTo>
                    <a:lnTo>
                      <a:pt x="1207" y="31"/>
                    </a:lnTo>
                    <a:lnTo>
                      <a:pt x="1193" y="24"/>
                    </a:lnTo>
                    <a:lnTo>
                      <a:pt x="1179" y="17"/>
                    </a:lnTo>
                    <a:lnTo>
                      <a:pt x="1164" y="10"/>
                    </a:lnTo>
                    <a:lnTo>
                      <a:pt x="1148" y="6"/>
                    </a:lnTo>
                    <a:lnTo>
                      <a:pt x="1131" y="0"/>
                    </a:lnTo>
                    <a:close/>
                    <a:moveTo>
                      <a:pt x="44" y="1026"/>
                    </a:moveTo>
                    <a:lnTo>
                      <a:pt x="37" y="842"/>
                    </a:lnTo>
                    <a:lnTo>
                      <a:pt x="30" y="738"/>
                    </a:lnTo>
                    <a:lnTo>
                      <a:pt x="23" y="613"/>
                    </a:lnTo>
                    <a:lnTo>
                      <a:pt x="28" y="662"/>
                    </a:lnTo>
                    <a:lnTo>
                      <a:pt x="32" y="713"/>
                    </a:lnTo>
                    <a:lnTo>
                      <a:pt x="37" y="763"/>
                    </a:lnTo>
                    <a:lnTo>
                      <a:pt x="38" y="815"/>
                    </a:lnTo>
                    <a:lnTo>
                      <a:pt x="42" y="919"/>
                    </a:lnTo>
                    <a:lnTo>
                      <a:pt x="44" y="1026"/>
                    </a:lnTo>
                    <a:close/>
                    <a:moveTo>
                      <a:pt x="20" y="260"/>
                    </a:moveTo>
                    <a:lnTo>
                      <a:pt x="20" y="260"/>
                    </a:lnTo>
                    <a:lnTo>
                      <a:pt x="18" y="266"/>
                    </a:lnTo>
                    <a:lnTo>
                      <a:pt x="18" y="269"/>
                    </a:lnTo>
                    <a:lnTo>
                      <a:pt x="17" y="269"/>
                    </a:lnTo>
                    <a:lnTo>
                      <a:pt x="15" y="267"/>
                    </a:lnTo>
                    <a:lnTo>
                      <a:pt x="13" y="262"/>
                    </a:lnTo>
                    <a:lnTo>
                      <a:pt x="13" y="259"/>
                    </a:lnTo>
                    <a:lnTo>
                      <a:pt x="13" y="242"/>
                    </a:lnTo>
                    <a:lnTo>
                      <a:pt x="14" y="224"/>
                    </a:lnTo>
                    <a:lnTo>
                      <a:pt x="18" y="191"/>
                    </a:lnTo>
                    <a:lnTo>
                      <a:pt x="23" y="181"/>
                    </a:lnTo>
                    <a:lnTo>
                      <a:pt x="20" y="260"/>
                    </a:lnTo>
                    <a:close/>
                    <a:moveTo>
                      <a:pt x="540" y="1272"/>
                    </a:moveTo>
                    <a:lnTo>
                      <a:pt x="540" y="1272"/>
                    </a:lnTo>
                    <a:lnTo>
                      <a:pt x="453" y="1273"/>
                    </a:lnTo>
                    <a:lnTo>
                      <a:pt x="409" y="1273"/>
                    </a:lnTo>
                    <a:lnTo>
                      <a:pt x="367" y="1272"/>
                    </a:lnTo>
                    <a:lnTo>
                      <a:pt x="326" y="1269"/>
                    </a:lnTo>
                    <a:lnTo>
                      <a:pt x="287" y="1263"/>
                    </a:lnTo>
                    <a:lnTo>
                      <a:pt x="249" y="1256"/>
                    </a:lnTo>
                    <a:lnTo>
                      <a:pt x="214" y="1247"/>
                    </a:lnTo>
                    <a:lnTo>
                      <a:pt x="311" y="1256"/>
                    </a:lnTo>
                    <a:lnTo>
                      <a:pt x="384" y="1261"/>
                    </a:lnTo>
                    <a:lnTo>
                      <a:pt x="458" y="1261"/>
                    </a:lnTo>
                    <a:lnTo>
                      <a:pt x="534" y="1261"/>
                    </a:lnTo>
                    <a:lnTo>
                      <a:pt x="613" y="1259"/>
                    </a:lnTo>
                    <a:lnTo>
                      <a:pt x="769" y="1255"/>
                    </a:lnTo>
                    <a:lnTo>
                      <a:pt x="847" y="1254"/>
                    </a:lnTo>
                    <a:lnTo>
                      <a:pt x="925" y="1254"/>
                    </a:lnTo>
                    <a:lnTo>
                      <a:pt x="828" y="1261"/>
                    </a:lnTo>
                    <a:lnTo>
                      <a:pt x="732" y="1265"/>
                    </a:lnTo>
                    <a:lnTo>
                      <a:pt x="638" y="1269"/>
                    </a:lnTo>
                    <a:lnTo>
                      <a:pt x="540" y="1272"/>
                    </a:lnTo>
                    <a:close/>
                    <a:moveTo>
                      <a:pt x="947" y="1254"/>
                    </a:moveTo>
                    <a:lnTo>
                      <a:pt x="947" y="1254"/>
                    </a:lnTo>
                    <a:lnTo>
                      <a:pt x="927" y="1254"/>
                    </a:lnTo>
                    <a:lnTo>
                      <a:pt x="936" y="1252"/>
                    </a:lnTo>
                    <a:lnTo>
                      <a:pt x="946" y="1251"/>
                    </a:lnTo>
                    <a:lnTo>
                      <a:pt x="956" y="1251"/>
                    </a:lnTo>
                    <a:lnTo>
                      <a:pt x="964" y="1252"/>
                    </a:lnTo>
                    <a:lnTo>
                      <a:pt x="961" y="1255"/>
                    </a:lnTo>
                    <a:lnTo>
                      <a:pt x="957" y="1255"/>
                    </a:lnTo>
                    <a:lnTo>
                      <a:pt x="947" y="1254"/>
                    </a:lnTo>
                    <a:close/>
                    <a:moveTo>
                      <a:pt x="1280" y="1077"/>
                    </a:moveTo>
                    <a:lnTo>
                      <a:pt x="1280" y="1077"/>
                    </a:lnTo>
                    <a:lnTo>
                      <a:pt x="1279" y="1092"/>
                    </a:lnTo>
                    <a:lnTo>
                      <a:pt x="1276" y="1108"/>
                    </a:lnTo>
                    <a:lnTo>
                      <a:pt x="1272" y="1122"/>
                    </a:lnTo>
                    <a:lnTo>
                      <a:pt x="1268" y="1134"/>
                    </a:lnTo>
                    <a:lnTo>
                      <a:pt x="1261" y="1147"/>
                    </a:lnTo>
                    <a:lnTo>
                      <a:pt x="1254" y="1157"/>
                    </a:lnTo>
                    <a:lnTo>
                      <a:pt x="1245" y="1167"/>
                    </a:lnTo>
                    <a:lnTo>
                      <a:pt x="1235" y="1176"/>
                    </a:lnTo>
                    <a:lnTo>
                      <a:pt x="1224" y="1185"/>
                    </a:lnTo>
                    <a:lnTo>
                      <a:pt x="1213" y="1192"/>
                    </a:lnTo>
                    <a:lnTo>
                      <a:pt x="1202" y="1199"/>
                    </a:lnTo>
                    <a:lnTo>
                      <a:pt x="1189" y="1204"/>
                    </a:lnTo>
                    <a:lnTo>
                      <a:pt x="1161" y="1214"/>
                    </a:lnTo>
                    <a:lnTo>
                      <a:pt x="1131" y="1223"/>
                    </a:lnTo>
                    <a:lnTo>
                      <a:pt x="1102" y="1227"/>
                    </a:lnTo>
                    <a:lnTo>
                      <a:pt x="1072" y="1231"/>
                    </a:lnTo>
                    <a:lnTo>
                      <a:pt x="1041" y="1233"/>
                    </a:lnTo>
                    <a:lnTo>
                      <a:pt x="1010" y="1234"/>
                    </a:lnTo>
                    <a:lnTo>
                      <a:pt x="949" y="1234"/>
                    </a:lnTo>
                    <a:lnTo>
                      <a:pt x="887" y="1234"/>
                    </a:lnTo>
                    <a:lnTo>
                      <a:pt x="741" y="1238"/>
                    </a:lnTo>
                    <a:lnTo>
                      <a:pt x="596" y="1242"/>
                    </a:lnTo>
                    <a:lnTo>
                      <a:pt x="524" y="1244"/>
                    </a:lnTo>
                    <a:lnTo>
                      <a:pt x="454" y="1244"/>
                    </a:lnTo>
                    <a:lnTo>
                      <a:pt x="384" y="1242"/>
                    </a:lnTo>
                    <a:lnTo>
                      <a:pt x="316" y="1238"/>
                    </a:lnTo>
                    <a:lnTo>
                      <a:pt x="261" y="1233"/>
                    </a:lnTo>
                    <a:lnTo>
                      <a:pt x="236" y="1230"/>
                    </a:lnTo>
                    <a:lnTo>
                      <a:pt x="211" y="1224"/>
                    </a:lnTo>
                    <a:lnTo>
                      <a:pt x="186" y="1219"/>
                    </a:lnTo>
                    <a:lnTo>
                      <a:pt x="162" y="1211"/>
                    </a:lnTo>
                    <a:lnTo>
                      <a:pt x="139" y="1204"/>
                    </a:lnTo>
                    <a:lnTo>
                      <a:pt x="118" y="1195"/>
                    </a:lnTo>
                    <a:lnTo>
                      <a:pt x="112" y="1190"/>
                    </a:lnTo>
                    <a:lnTo>
                      <a:pt x="107" y="1185"/>
                    </a:lnTo>
                    <a:lnTo>
                      <a:pt x="97" y="1172"/>
                    </a:lnTo>
                    <a:lnTo>
                      <a:pt x="98" y="1176"/>
                    </a:lnTo>
                    <a:lnTo>
                      <a:pt x="97" y="1181"/>
                    </a:lnTo>
                    <a:lnTo>
                      <a:pt x="96" y="1181"/>
                    </a:lnTo>
                    <a:lnTo>
                      <a:pt x="94" y="1181"/>
                    </a:lnTo>
                    <a:lnTo>
                      <a:pt x="90" y="1178"/>
                    </a:lnTo>
                    <a:lnTo>
                      <a:pt x="83" y="1169"/>
                    </a:lnTo>
                    <a:lnTo>
                      <a:pt x="77" y="1161"/>
                    </a:lnTo>
                    <a:lnTo>
                      <a:pt x="73" y="1152"/>
                    </a:lnTo>
                    <a:lnTo>
                      <a:pt x="69" y="1143"/>
                    </a:lnTo>
                    <a:lnTo>
                      <a:pt x="62" y="1122"/>
                    </a:lnTo>
                    <a:lnTo>
                      <a:pt x="58" y="1099"/>
                    </a:lnTo>
                    <a:lnTo>
                      <a:pt x="55" y="1075"/>
                    </a:lnTo>
                    <a:lnTo>
                      <a:pt x="52" y="1051"/>
                    </a:lnTo>
                    <a:lnTo>
                      <a:pt x="51" y="1002"/>
                    </a:lnTo>
                    <a:lnTo>
                      <a:pt x="44" y="790"/>
                    </a:lnTo>
                    <a:lnTo>
                      <a:pt x="39" y="683"/>
                    </a:lnTo>
                    <a:lnTo>
                      <a:pt x="37" y="576"/>
                    </a:lnTo>
                    <a:lnTo>
                      <a:pt x="35" y="471"/>
                    </a:lnTo>
                    <a:lnTo>
                      <a:pt x="35" y="366"/>
                    </a:lnTo>
                    <a:lnTo>
                      <a:pt x="38" y="263"/>
                    </a:lnTo>
                    <a:lnTo>
                      <a:pt x="42" y="160"/>
                    </a:lnTo>
                    <a:lnTo>
                      <a:pt x="45" y="144"/>
                    </a:lnTo>
                    <a:lnTo>
                      <a:pt x="51" y="128"/>
                    </a:lnTo>
                    <a:lnTo>
                      <a:pt x="58" y="113"/>
                    </a:lnTo>
                    <a:lnTo>
                      <a:pt x="67" y="99"/>
                    </a:lnTo>
                    <a:lnTo>
                      <a:pt x="69" y="96"/>
                    </a:lnTo>
                    <a:lnTo>
                      <a:pt x="72" y="94"/>
                    </a:lnTo>
                    <a:lnTo>
                      <a:pt x="72" y="93"/>
                    </a:lnTo>
                    <a:lnTo>
                      <a:pt x="84" y="83"/>
                    </a:lnTo>
                    <a:lnTo>
                      <a:pt x="97" y="76"/>
                    </a:lnTo>
                    <a:lnTo>
                      <a:pt x="112" y="68"/>
                    </a:lnTo>
                    <a:lnTo>
                      <a:pt x="128" y="62"/>
                    </a:lnTo>
                    <a:lnTo>
                      <a:pt x="145" y="56"/>
                    </a:lnTo>
                    <a:lnTo>
                      <a:pt x="163" y="52"/>
                    </a:lnTo>
                    <a:lnTo>
                      <a:pt x="183" y="49"/>
                    </a:lnTo>
                    <a:lnTo>
                      <a:pt x="202" y="48"/>
                    </a:lnTo>
                    <a:lnTo>
                      <a:pt x="309" y="41"/>
                    </a:lnTo>
                    <a:lnTo>
                      <a:pt x="417" y="35"/>
                    </a:lnTo>
                    <a:lnTo>
                      <a:pt x="526" y="33"/>
                    </a:lnTo>
                    <a:lnTo>
                      <a:pt x="635" y="30"/>
                    </a:lnTo>
                    <a:lnTo>
                      <a:pt x="852" y="27"/>
                    </a:lnTo>
                    <a:lnTo>
                      <a:pt x="1065" y="23"/>
                    </a:lnTo>
                    <a:lnTo>
                      <a:pt x="1082" y="25"/>
                    </a:lnTo>
                    <a:lnTo>
                      <a:pt x="1099" y="27"/>
                    </a:lnTo>
                    <a:lnTo>
                      <a:pt x="1114" y="31"/>
                    </a:lnTo>
                    <a:lnTo>
                      <a:pt x="1130" y="35"/>
                    </a:lnTo>
                    <a:lnTo>
                      <a:pt x="1144" y="40"/>
                    </a:lnTo>
                    <a:lnTo>
                      <a:pt x="1158" y="47"/>
                    </a:lnTo>
                    <a:lnTo>
                      <a:pt x="1172" y="52"/>
                    </a:lnTo>
                    <a:lnTo>
                      <a:pt x="1183" y="61"/>
                    </a:lnTo>
                    <a:lnTo>
                      <a:pt x="1196" y="69"/>
                    </a:lnTo>
                    <a:lnTo>
                      <a:pt x="1207" y="77"/>
                    </a:lnTo>
                    <a:lnTo>
                      <a:pt x="1217" y="87"/>
                    </a:lnTo>
                    <a:lnTo>
                      <a:pt x="1225" y="99"/>
                    </a:lnTo>
                    <a:lnTo>
                      <a:pt x="1234" y="111"/>
                    </a:lnTo>
                    <a:lnTo>
                      <a:pt x="1241" y="124"/>
                    </a:lnTo>
                    <a:lnTo>
                      <a:pt x="1248" y="138"/>
                    </a:lnTo>
                    <a:lnTo>
                      <a:pt x="1252" y="152"/>
                    </a:lnTo>
                    <a:lnTo>
                      <a:pt x="1265" y="385"/>
                    </a:lnTo>
                    <a:lnTo>
                      <a:pt x="1270" y="502"/>
                    </a:lnTo>
                    <a:lnTo>
                      <a:pt x="1276" y="618"/>
                    </a:lnTo>
                    <a:lnTo>
                      <a:pt x="1279" y="734"/>
                    </a:lnTo>
                    <a:lnTo>
                      <a:pt x="1282" y="849"/>
                    </a:lnTo>
                    <a:lnTo>
                      <a:pt x="1282" y="963"/>
                    </a:lnTo>
                    <a:lnTo>
                      <a:pt x="1280" y="1077"/>
                    </a:lnTo>
                    <a:close/>
                    <a:moveTo>
                      <a:pt x="1268" y="121"/>
                    </a:moveTo>
                    <a:lnTo>
                      <a:pt x="1268" y="121"/>
                    </a:lnTo>
                    <a:lnTo>
                      <a:pt x="1270" y="121"/>
                    </a:lnTo>
                    <a:lnTo>
                      <a:pt x="1272" y="122"/>
                    </a:lnTo>
                    <a:lnTo>
                      <a:pt x="1276" y="141"/>
                    </a:lnTo>
                    <a:lnTo>
                      <a:pt x="1280" y="160"/>
                    </a:lnTo>
                    <a:lnTo>
                      <a:pt x="1286" y="200"/>
                    </a:lnTo>
                    <a:lnTo>
                      <a:pt x="1289" y="242"/>
                    </a:lnTo>
                    <a:lnTo>
                      <a:pt x="1290" y="284"/>
                    </a:lnTo>
                    <a:lnTo>
                      <a:pt x="1290" y="328"/>
                    </a:lnTo>
                    <a:lnTo>
                      <a:pt x="1289" y="371"/>
                    </a:lnTo>
                    <a:lnTo>
                      <a:pt x="1283" y="451"/>
                    </a:lnTo>
                    <a:lnTo>
                      <a:pt x="1283" y="464"/>
                    </a:lnTo>
                    <a:lnTo>
                      <a:pt x="1282" y="471"/>
                    </a:lnTo>
                    <a:lnTo>
                      <a:pt x="1280" y="477"/>
                    </a:lnTo>
                    <a:lnTo>
                      <a:pt x="1279" y="389"/>
                    </a:lnTo>
                    <a:lnTo>
                      <a:pt x="1276" y="305"/>
                    </a:lnTo>
                    <a:lnTo>
                      <a:pt x="1273" y="262"/>
                    </a:lnTo>
                    <a:lnTo>
                      <a:pt x="1270" y="219"/>
                    </a:lnTo>
                    <a:lnTo>
                      <a:pt x="1266" y="176"/>
                    </a:lnTo>
                    <a:lnTo>
                      <a:pt x="1261" y="134"/>
                    </a:lnTo>
                    <a:lnTo>
                      <a:pt x="1248" y="111"/>
                    </a:lnTo>
                    <a:lnTo>
                      <a:pt x="1235" y="92"/>
                    </a:lnTo>
                    <a:lnTo>
                      <a:pt x="1218" y="73"/>
                    </a:lnTo>
                    <a:lnTo>
                      <a:pt x="1200" y="56"/>
                    </a:lnTo>
                    <a:lnTo>
                      <a:pt x="1179" y="41"/>
                    </a:lnTo>
                    <a:lnTo>
                      <a:pt x="1155" y="30"/>
                    </a:lnTo>
                    <a:lnTo>
                      <a:pt x="1130" y="18"/>
                    </a:lnTo>
                    <a:lnTo>
                      <a:pt x="1102" y="11"/>
                    </a:lnTo>
                    <a:lnTo>
                      <a:pt x="1124" y="14"/>
                    </a:lnTo>
                    <a:lnTo>
                      <a:pt x="1144" y="17"/>
                    </a:lnTo>
                    <a:lnTo>
                      <a:pt x="1162" y="23"/>
                    </a:lnTo>
                    <a:lnTo>
                      <a:pt x="1180" y="30"/>
                    </a:lnTo>
                    <a:lnTo>
                      <a:pt x="1197" y="38"/>
                    </a:lnTo>
                    <a:lnTo>
                      <a:pt x="1213" y="48"/>
                    </a:lnTo>
                    <a:lnTo>
                      <a:pt x="1228" y="59"/>
                    </a:lnTo>
                    <a:lnTo>
                      <a:pt x="1241" y="69"/>
                    </a:lnTo>
                    <a:lnTo>
                      <a:pt x="1235" y="73"/>
                    </a:lnTo>
                    <a:lnTo>
                      <a:pt x="1245" y="83"/>
                    </a:lnTo>
                    <a:lnTo>
                      <a:pt x="1254" y="94"/>
                    </a:lnTo>
                    <a:lnTo>
                      <a:pt x="1262" y="107"/>
                    </a:lnTo>
                    <a:lnTo>
                      <a:pt x="1268" y="121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zh-CN" altLang="en-US" sz="2400" dirty="0">
                  <a:solidFill>
                    <a:srgbClr val="59595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5" name="文本框 104">
                <a:extLst>
                  <a:ext uri="{FF2B5EF4-FFF2-40B4-BE49-F238E27FC236}">
                    <a16:creationId xmlns:a16="http://schemas.microsoft.com/office/drawing/2014/main" id="{89BB67BB-D18B-4DA1-9498-7E541F747DEA}"/>
                  </a:ext>
                </a:extLst>
              </p:cNvPr>
              <p:cNvSpPr txBox="1"/>
              <p:nvPr/>
            </p:nvSpPr>
            <p:spPr>
              <a:xfrm>
                <a:off x="3819225" y="3473034"/>
                <a:ext cx="3751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2</a:t>
                </a:r>
                <a:endParaRPr lang="zh-CN" altLang="en-US" sz="32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7BC44E65-C407-461F-A960-06757B721BEA}"/>
                </a:ext>
              </a:extLst>
            </p:cNvPr>
            <p:cNvGrpSpPr/>
            <p:nvPr/>
          </p:nvGrpSpPr>
          <p:grpSpPr>
            <a:xfrm>
              <a:off x="4162231" y="4369082"/>
              <a:ext cx="375141" cy="584775"/>
              <a:chOff x="3819225" y="3473034"/>
              <a:chExt cx="375141" cy="584775"/>
            </a:xfrm>
          </p:grpSpPr>
          <p:sp>
            <p:nvSpPr>
              <p:cNvPr id="102" name="Freeform 400">
                <a:extLst>
                  <a:ext uri="{FF2B5EF4-FFF2-40B4-BE49-F238E27FC236}">
                    <a16:creationId xmlns:a16="http://schemas.microsoft.com/office/drawing/2014/main" id="{748AD0BF-BBA4-41EC-AD3F-E54DE8C53433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3835316" y="3616963"/>
                <a:ext cx="352767" cy="348503"/>
              </a:xfrm>
              <a:custGeom>
                <a:avLst/>
                <a:gdLst>
                  <a:gd name="T0" fmla="*/ 375 w 1303"/>
                  <a:gd name="T1" fmla="*/ 23 h 1287"/>
                  <a:gd name="T2" fmla="*/ 169 w 1303"/>
                  <a:gd name="T3" fmla="*/ 35 h 1287"/>
                  <a:gd name="T4" fmla="*/ 72 w 1303"/>
                  <a:gd name="T5" fmla="*/ 72 h 1287"/>
                  <a:gd name="T6" fmla="*/ 18 w 1303"/>
                  <a:gd name="T7" fmla="*/ 149 h 1287"/>
                  <a:gd name="T8" fmla="*/ 1 w 1303"/>
                  <a:gd name="T9" fmla="*/ 239 h 1287"/>
                  <a:gd name="T10" fmla="*/ 13 w 1303"/>
                  <a:gd name="T11" fmla="*/ 489 h 1287"/>
                  <a:gd name="T12" fmla="*/ 11 w 1303"/>
                  <a:gd name="T13" fmla="*/ 693 h 1287"/>
                  <a:gd name="T14" fmla="*/ 31 w 1303"/>
                  <a:gd name="T15" fmla="*/ 1058 h 1287"/>
                  <a:gd name="T16" fmla="*/ 59 w 1303"/>
                  <a:gd name="T17" fmla="*/ 1182 h 1287"/>
                  <a:gd name="T18" fmla="*/ 89 w 1303"/>
                  <a:gd name="T19" fmla="*/ 1227 h 1287"/>
                  <a:gd name="T20" fmla="*/ 87 w 1303"/>
                  <a:gd name="T21" fmla="*/ 1209 h 1287"/>
                  <a:gd name="T22" fmla="*/ 271 w 1303"/>
                  <a:gd name="T23" fmla="*/ 1276 h 1287"/>
                  <a:gd name="T24" fmla="*/ 547 w 1303"/>
                  <a:gd name="T25" fmla="*/ 1286 h 1287"/>
                  <a:gd name="T26" fmla="*/ 1078 w 1303"/>
                  <a:gd name="T27" fmla="*/ 1256 h 1287"/>
                  <a:gd name="T28" fmla="*/ 1169 w 1303"/>
                  <a:gd name="T29" fmla="*/ 1233 h 1287"/>
                  <a:gd name="T30" fmla="*/ 1248 w 1303"/>
                  <a:gd name="T31" fmla="*/ 1189 h 1287"/>
                  <a:gd name="T32" fmla="*/ 1291 w 1303"/>
                  <a:gd name="T33" fmla="*/ 1112 h 1287"/>
                  <a:gd name="T34" fmla="*/ 1300 w 1303"/>
                  <a:gd name="T35" fmla="*/ 926 h 1287"/>
                  <a:gd name="T36" fmla="*/ 1291 w 1303"/>
                  <a:gd name="T37" fmla="*/ 606 h 1287"/>
                  <a:gd name="T38" fmla="*/ 1298 w 1303"/>
                  <a:gd name="T39" fmla="*/ 215 h 1287"/>
                  <a:gd name="T40" fmla="*/ 1279 w 1303"/>
                  <a:gd name="T41" fmla="*/ 115 h 1287"/>
                  <a:gd name="T42" fmla="*/ 1220 w 1303"/>
                  <a:gd name="T43" fmla="*/ 41 h 1287"/>
                  <a:gd name="T44" fmla="*/ 1131 w 1303"/>
                  <a:gd name="T45" fmla="*/ 0 h 1287"/>
                  <a:gd name="T46" fmla="*/ 23 w 1303"/>
                  <a:gd name="T47" fmla="*/ 613 h 1287"/>
                  <a:gd name="T48" fmla="*/ 42 w 1303"/>
                  <a:gd name="T49" fmla="*/ 919 h 1287"/>
                  <a:gd name="T50" fmla="*/ 18 w 1303"/>
                  <a:gd name="T51" fmla="*/ 269 h 1287"/>
                  <a:gd name="T52" fmla="*/ 13 w 1303"/>
                  <a:gd name="T53" fmla="*/ 242 h 1287"/>
                  <a:gd name="T54" fmla="*/ 540 w 1303"/>
                  <a:gd name="T55" fmla="*/ 1272 h 1287"/>
                  <a:gd name="T56" fmla="*/ 287 w 1303"/>
                  <a:gd name="T57" fmla="*/ 1263 h 1287"/>
                  <a:gd name="T58" fmla="*/ 458 w 1303"/>
                  <a:gd name="T59" fmla="*/ 1261 h 1287"/>
                  <a:gd name="T60" fmla="*/ 925 w 1303"/>
                  <a:gd name="T61" fmla="*/ 1254 h 1287"/>
                  <a:gd name="T62" fmla="*/ 947 w 1303"/>
                  <a:gd name="T63" fmla="*/ 1254 h 1287"/>
                  <a:gd name="T64" fmla="*/ 956 w 1303"/>
                  <a:gd name="T65" fmla="*/ 1251 h 1287"/>
                  <a:gd name="T66" fmla="*/ 947 w 1303"/>
                  <a:gd name="T67" fmla="*/ 1254 h 1287"/>
                  <a:gd name="T68" fmla="*/ 1268 w 1303"/>
                  <a:gd name="T69" fmla="*/ 1134 h 1287"/>
                  <a:gd name="T70" fmla="*/ 1213 w 1303"/>
                  <a:gd name="T71" fmla="*/ 1192 h 1287"/>
                  <a:gd name="T72" fmla="*/ 1102 w 1303"/>
                  <a:gd name="T73" fmla="*/ 1227 h 1287"/>
                  <a:gd name="T74" fmla="*/ 887 w 1303"/>
                  <a:gd name="T75" fmla="*/ 1234 h 1287"/>
                  <a:gd name="T76" fmla="*/ 316 w 1303"/>
                  <a:gd name="T77" fmla="*/ 1238 h 1287"/>
                  <a:gd name="T78" fmla="*/ 162 w 1303"/>
                  <a:gd name="T79" fmla="*/ 1211 h 1287"/>
                  <a:gd name="T80" fmla="*/ 97 w 1303"/>
                  <a:gd name="T81" fmla="*/ 1172 h 1287"/>
                  <a:gd name="T82" fmla="*/ 90 w 1303"/>
                  <a:gd name="T83" fmla="*/ 1178 h 1287"/>
                  <a:gd name="T84" fmla="*/ 62 w 1303"/>
                  <a:gd name="T85" fmla="*/ 1122 h 1287"/>
                  <a:gd name="T86" fmla="*/ 44 w 1303"/>
                  <a:gd name="T87" fmla="*/ 790 h 1287"/>
                  <a:gd name="T88" fmla="*/ 42 w 1303"/>
                  <a:gd name="T89" fmla="*/ 160 h 1287"/>
                  <a:gd name="T90" fmla="*/ 67 w 1303"/>
                  <a:gd name="T91" fmla="*/ 99 h 1287"/>
                  <a:gd name="T92" fmla="*/ 97 w 1303"/>
                  <a:gd name="T93" fmla="*/ 76 h 1287"/>
                  <a:gd name="T94" fmla="*/ 202 w 1303"/>
                  <a:gd name="T95" fmla="*/ 48 h 1287"/>
                  <a:gd name="T96" fmla="*/ 852 w 1303"/>
                  <a:gd name="T97" fmla="*/ 27 h 1287"/>
                  <a:gd name="T98" fmla="*/ 1130 w 1303"/>
                  <a:gd name="T99" fmla="*/ 35 h 1287"/>
                  <a:gd name="T100" fmla="*/ 1207 w 1303"/>
                  <a:gd name="T101" fmla="*/ 77 h 1287"/>
                  <a:gd name="T102" fmla="*/ 1252 w 1303"/>
                  <a:gd name="T103" fmla="*/ 152 h 1287"/>
                  <a:gd name="T104" fmla="*/ 1282 w 1303"/>
                  <a:gd name="T105" fmla="*/ 849 h 1287"/>
                  <a:gd name="T106" fmla="*/ 1270 w 1303"/>
                  <a:gd name="T107" fmla="*/ 121 h 1287"/>
                  <a:gd name="T108" fmla="*/ 1289 w 1303"/>
                  <a:gd name="T109" fmla="*/ 242 h 1287"/>
                  <a:gd name="T110" fmla="*/ 1283 w 1303"/>
                  <a:gd name="T111" fmla="*/ 464 h 1287"/>
                  <a:gd name="T112" fmla="*/ 1273 w 1303"/>
                  <a:gd name="T113" fmla="*/ 262 h 1287"/>
                  <a:gd name="T114" fmla="*/ 1235 w 1303"/>
                  <a:gd name="T115" fmla="*/ 92 h 1287"/>
                  <a:gd name="T116" fmla="*/ 1102 w 1303"/>
                  <a:gd name="T117" fmla="*/ 11 h 1287"/>
                  <a:gd name="T118" fmla="*/ 1197 w 1303"/>
                  <a:gd name="T119" fmla="*/ 38 h 1287"/>
                  <a:gd name="T120" fmla="*/ 1245 w 1303"/>
                  <a:gd name="T121" fmla="*/ 83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303" h="1287">
                    <a:moveTo>
                      <a:pt x="1131" y="0"/>
                    </a:moveTo>
                    <a:lnTo>
                      <a:pt x="389" y="17"/>
                    </a:lnTo>
                    <a:lnTo>
                      <a:pt x="385" y="18"/>
                    </a:lnTo>
                    <a:lnTo>
                      <a:pt x="379" y="20"/>
                    </a:lnTo>
                    <a:lnTo>
                      <a:pt x="375" y="23"/>
                    </a:lnTo>
                    <a:lnTo>
                      <a:pt x="372" y="23"/>
                    </a:lnTo>
                    <a:lnTo>
                      <a:pt x="270" y="27"/>
                    </a:lnTo>
                    <a:lnTo>
                      <a:pt x="219" y="31"/>
                    </a:lnTo>
                    <a:lnTo>
                      <a:pt x="169" y="35"/>
                    </a:lnTo>
                    <a:lnTo>
                      <a:pt x="149" y="38"/>
                    </a:lnTo>
                    <a:lnTo>
                      <a:pt x="131" y="42"/>
                    </a:lnTo>
                    <a:lnTo>
                      <a:pt x="114" y="48"/>
                    </a:lnTo>
                    <a:lnTo>
                      <a:pt x="98" y="55"/>
                    </a:lnTo>
                    <a:lnTo>
                      <a:pt x="84" y="63"/>
                    </a:lnTo>
                    <a:lnTo>
                      <a:pt x="72" y="72"/>
                    </a:lnTo>
                    <a:lnTo>
                      <a:pt x="60" y="83"/>
                    </a:lnTo>
                    <a:lnTo>
                      <a:pt x="49" y="94"/>
                    </a:lnTo>
                    <a:lnTo>
                      <a:pt x="41" y="106"/>
                    </a:lnTo>
                    <a:lnTo>
                      <a:pt x="32" y="120"/>
                    </a:lnTo>
                    <a:lnTo>
                      <a:pt x="25" y="134"/>
                    </a:lnTo>
                    <a:lnTo>
                      <a:pt x="18" y="149"/>
                    </a:lnTo>
                    <a:lnTo>
                      <a:pt x="13" y="165"/>
                    </a:lnTo>
                    <a:lnTo>
                      <a:pt x="8" y="181"/>
                    </a:lnTo>
                    <a:lnTo>
                      <a:pt x="6" y="198"/>
                    </a:lnTo>
                    <a:lnTo>
                      <a:pt x="3" y="217"/>
                    </a:lnTo>
                    <a:lnTo>
                      <a:pt x="1" y="239"/>
                    </a:lnTo>
                    <a:lnTo>
                      <a:pt x="0" y="262"/>
                    </a:lnTo>
                    <a:lnTo>
                      <a:pt x="0" y="307"/>
                    </a:lnTo>
                    <a:lnTo>
                      <a:pt x="1" y="353"/>
                    </a:lnTo>
                    <a:lnTo>
                      <a:pt x="6" y="398"/>
                    </a:lnTo>
                    <a:lnTo>
                      <a:pt x="10" y="444"/>
                    </a:lnTo>
                    <a:lnTo>
                      <a:pt x="13" y="489"/>
                    </a:lnTo>
                    <a:lnTo>
                      <a:pt x="14" y="534"/>
                    </a:lnTo>
                    <a:lnTo>
                      <a:pt x="14" y="557"/>
                    </a:lnTo>
                    <a:lnTo>
                      <a:pt x="14" y="579"/>
                    </a:lnTo>
                    <a:lnTo>
                      <a:pt x="11" y="635"/>
                    </a:lnTo>
                    <a:lnTo>
                      <a:pt x="11" y="693"/>
                    </a:lnTo>
                    <a:lnTo>
                      <a:pt x="14" y="752"/>
                    </a:lnTo>
                    <a:lnTo>
                      <a:pt x="18" y="814"/>
                    </a:lnTo>
                    <a:lnTo>
                      <a:pt x="25" y="937"/>
                    </a:lnTo>
                    <a:lnTo>
                      <a:pt x="28" y="999"/>
                    </a:lnTo>
                    <a:lnTo>
                      <a:pt x="31" y="1058"/>
                    </a:lnTo>
                    <a:lnTo>
                      <a:pt x="31" y="1078"/>
                    </a:lnTo>
                    <a:lnTo>
                      <a:pt x="32" y="1095"/>
                    </a:lnTo>
                    <a:lnTo>
                      <a:pt x="35" y="1112"/>
                    </a:lnTo>
                    <a:lnTo>
                      <a:pt x="39" y="1127"/>
                    </a:lnTo>
                    <a:lnTo>
                      <a:pt x="48" y="1155"/>
                    </a:lnTo>
                    <a:lnTo>
                      <a:pt x="59" y="1182"/>
                    </a:lnTo>
                    <a:lnTo>
                      <a:pt x="65" y="1196"/>
                    </a:lnTo>
                    <a:lnTo>
                      <a:pt x="73" y="1210"/>
                    </a:lnTo>
                    <a:lnTo>
                      <a:pt x="77" y="1216"/>
                    </a:lnTo>
                    <a:lnTo>
                      <a:pt x="83" y="1221"/>
                    </a:lnTo>
                    <a:lnTo>
                      <a:pt x="89" y="1227"/>
                    </a:lnTo>
                    <a:lnTo>
                      <a:pt x="96" y="1231"/>
                    </a:lnTo>
                    <a:lnTo>
                      <a:pt x="94" y="1224"/>
                    </a:lnTo>
                    <a:lnTo>
                      <a:pt x="91" y="1219"/>
                    </a:lnTo>
                    <a:lnTo>
                      <a:pt x="89" y="1214"/>
                    </a:lnTo>
                    <a:lnTo>
                      <a:pt x="87" y="1209"/>
                    </a:lnTo>
                    <a:lnTo>
                      <a:pt x="119" y="1227"/>
                    </a:lnTo>
                    <a:lnTo>
                      <a:pt x="153" y="1242"/>
                    </a:lnTo>
                    <a:lnTo>
                      <a:pt x="191" y="1256"/>
                    </a:lnTo>
                    <a:lnTo>
                      <a:pt x="230" y="1268"/>
                    </a:lnTo>
                    <a:lnTo>
                      <a:pt x="271" y="1276"/>
                    </a:lnTo>
                    <a:lnTo>
                      <a:pt x="315" y="1283"/>
                    </a:lnTo>
                    <a:lnTo>
                      <a:pt x="360" y="1287"/>
                    </a:lnTo>
                    <a:lnTo>
                      <a:pt x="408" y="1287"/>
                    </a:lnTo>
                    <a:lnTo>
                      <a:pt x="478" y="1287"/>
                    </a:lnTo>
                    <a:lnTo>
                      <a:pt x="547" y="1286"/>
                    </a:lnTo>
                    <a:lnTo>
                      <a:pt x="686" y="1280"/>
                    </a:lnTo>
                    <a:lnTo>
                      <a:pt x="967" y="1266"/>
                    </a:lnTo>
                    <a:lnTo>
                      <a:pt x="1013" y="1263"/>
                    </a:lnTo>
                    <a:lnTo>
                      <a:pt x="1057" y="1259"/>
                    </a:lnTo>
                    <a:lnTo>
                      <a:pt x="1078" y="1256"/>
                    </a:lnTo>
                    <a:lnTo>
                      <a:pt x="1098" y="1252"/>
                    </a:lnTo>
                    <a:lnTo>
                      <a:pt x="1117" y="1247"/>
                    </a:lnTo>
                    <a:lnTo>
                      <a:pt x="1135" y="1240"/>
                    </a:lnTo>
                    <a:lnTo>
                      <a:pt x="1152" y="1237"/>
                    </a:lnTo>
                    <a:lnTo>
                      <a:pt x="1169" y="1233"/>
                    </a:lnTo>
                    <a:lnTo>
                      <a:pt x="1185" y="1228"/>
                    </a:lnTo>
                    <a:lnTo>
                      <a:pt x="1199" y="1223"/>
                    </a:lnTo>
                    <a:lnTo>
                      <a:pt x="1213" y="1216"/>
                    </a:lnTo>
                    <a:lnTo>
                      <a:pt x="1225" y="1207"/>
                    </a:lnTo>
                    <a:lnTo>
                      <a:pt x="1237" y="1199"/>
                    </a:lnTo>
                    <a:lnTo>
                      <a:pt x="1248" y="1189"/>
                    </a:lnTo>
                    <a:lnTo>
                      <a:pt x="1258" y="1178"/>
                    </a:lnTo>
                    <a:lnTo>
                      <a:pt x="1266" y="1167"/>
                    </a:lnTo>
                    <a:lnTo>
                      <a:pt x="1275" y="1154"/>
                    </a:lnTo>
                    <a:lnTo>
                      <a:pt x="1282" y="1141"/>
                    </a:lnTo>
                    <a:lnTo>
                      <a:pt x="1287" y="1126"/>
                    </a:lnTo>
                    <a:lnTo>
                      <a:pt x="1291" y="1112"/>
                    </a:lnTo>
                    <a:lnTo>
                      <a:pt x="1294" y="1095"/>
                    </a:lnTo>
                    <a:lnTo>
                      <a:pt x="1297" y="1078"/>
                    </a:lnTo>
                    <a:lnTo>
                      <a:pt x="1300" y="1029"/>
                    </a:lnTo>
                    <a:lnTo>
                      <a:pt x="1301" y="978"/>
                    </a:lnTo>
                    <a:lnTo>
                      <a:pt x="1300" y="926"/>
                    </a:lnTo>
                    <a:lnTo>
                      <a:pt x="1298" y="876"/>
                    </a:lnTo>
                    <a:lnTo>
                      <a:pt x="1293" y="772"/>
                    </a:lnTo>
                    <a:lnTo>
                      <a:pt x="1291" y="720"/>
                    </a:lnTo>
                    <a:lnTo>
                      <a:pt x="1290" y="666"/>
                    </a:lnTo>
                    <a:lnTo>
                      <a:pt x="1291" y="606"/>
                    </a:lnTo>
                    <a:lnTo>
                      <a:pt x="1293" y="545"/>
                    </a:lnTo>
                    <a:lnTo>
                      <a:pt x="1300" y="426"/>
                    </a:lnTo>
                    <a:lnTo>
                      <a:pt x="1301" y="367"/>
                    </a:lnTo>
                    <a:lnTo>
                      <a:pt x="1303" y="307"/>
                    </a:lnTo>
                    <a:lnTo>
                      <a:pt x="1301" y="246"/>
                    </a:lnTo>
                    <a:lnTo>
                      <a:pt x="1298" y="215"/>
                    </a:lnTo>
                    <a:lnTo>
                      <a:pt x="1296" y="184"/>
                    </a:lnTo>
                    <a:lnTo>
                      <a:pt x="1293" y="166"/>
                    </a:lnTo>
                    <a:lnTo>
                      <a:pt x="1289" y="148"/>
                    </a:lnTo>
                    <a:lnTo>
                      <a:pt x="1284" y="131"/>
                    </a:lnTo>
                    <a:lnTo>
                      <a:pt x="1279" y="115"/>
                    </a:lnTo>
                    <a:lnTo>
                      <a:pt x="1270" y="100"/>
                    </a:lnTo>
                    <a:lnTo>
                      <a:pt x="1263" y="86"/>
                    </a:lnTo>
                    <a:lnTo>
                      <a:pt x="1254" y="73"/>
                    </a:lnTo>
                    <a:lnTo>
                      <a:pt x="1244" y="62"/>
                    </a:lnTo>
                    <a:lnTo>
                      <a:pt x="1232" y="51"/>
                    </a:lnTo>
                    <a:lnTo>
                      <a:pt x="1220" y="41"/>
                    </a:lnTo>
                    <a:lnTo>
                      <a:pt x="1207" y="31"/>
                    </a:lnTo>
                    <a:lnTo>
                      <a:pt x="1193" y="24"/>
                    </a:lnTo>
                    <a:lnTo>
                      <a:pt x="1179" y="17"/>
                    </a:lnTo>
                    <a:lnTo>
                      <a:pt x="1164" y="10"/>
                    </a:lnTo>
                    <a:lnTo>
                      <a:pt x="1148" y="6"/>
                    </a:lnTo>
                    <a:lnTo>
                      <a:pt x="1131" y="0"/>
                    </a:lnTo>
                    <a:close/>
                    <a:moveTo>
                      <a:pt x="44" y="1026"/>
                    </a:moveTo>
                    <a:lnTo>
                      <a:pt x="37" y="842"/>
                    </a:lnTo>
                    <a:lnTo>
                      <a:pt x="30" y="738"/>
                    </a:lnTo>
                    <a:lnTo>
                      <a:pt x="23" y="613"/>
                    </a:lnTo>
                    <a:lnTo>
                      <a:pt x="28" y="662"/>
                    </a:lnTo>
                    <a:lnTo>
                      <a:pt x="32" y="713"/>
                    </a:lnTo>
                    <a:lnTo>
                      <a:pt x="37" y="763"/>
                    </a:lnTo>
                    <a:lnTo>
                      <a:pt x="38" y="815"/>
                    </a:lnTo>
                    <a:lnTo>
                      <a:pt x="42" y="919"/>
                    </a:lnTo>
                    <a:lnTo>
                      <a:pt x="44" y="1026"/>
                    </a:lnTo>
                    <a:close/>
                    <a:moveTo>
                      <a:pt x="20" y="260"/>
                    </a:moveTo>
                    <a:lnTo>
                      <a:pt x="20" y="260"/>
                    </a:lnTo>
                    <a:lnTo>
                      <a:pt x="18" y="266"/>
                    </a:lnTo>
                    <a:lnTo>
                      <a:pt x="18" y="269"/>
                    </a:lnTo>
                    <a:lnTo>
                      <a:pt x="17" y="269"/>
                    </a:lnTo>
                    <a:lnTo>
                      <a:pt x="15" y="267"/>
                    </a:lnTo>
                    <a:lnTo>
                      <a:pt x="13" y="262"/>
                    </a:lnTo>
                    <a:lnTo>
                      <a:pt x="13" y="259"/>
                    </a:lnTo>
                    <a:lnTo>
                      <a:pt x="13" y="242"/>
                    </a:lnTo>
                    <a:lnTo>
                      <a:pt x="14" y="224"/>
                    </a:lnTo>
                    <a:lnTo>
                      <a:pt x="18" y="191"/>
                    </a:lnTo>
                    <a:lnTo>
                      <a:pt x="23" y="181"/>
                    </a:lnTo>
                    <a:lnTo>
                      <a:pt x="20" y="260"/>
                    </a:lnTo>
                    <a:close/>
                    <a:moveTo>
                      <a:pt x="540" y="1272"/>
                    </a:moveTo>
                    <a:lnTo>
                      <a:pt x="540" y="1272"/>
                    </a:lnTo>
                    <a:lnTo>
                      <a:pt x="453" y="1273"/>
                    </a:lnTo>
                    <a:lnTo>
                      <a:pt x="409" y="1273"/>
                    </a:lnTo>
                    <a:lnTo>
                      <a:pt x="367" y="1272"/>
                    </a:lnTo>
                    <a:lnTo>
                      <a:pt x="326" y="1269"/>
                    </a:lnTo>
                    <a:lnTo>
                      <a:pt x="287" y="1263"/>
                    </a:lnTo>
                    <a:lnTo>
                      <a:pt x="249" y="1256"/>
                    </a:lnTo>
                    <a:lnTo>
                      <a:pt x="214" y="1247"/>
                    </a:lnTo>
                    <a:lnTo>
                      <a:pt x="311" y="1256"/>
                    </a:lnTo>
                    <a:lnTo>
                      <a:pt x="384" y="1261"/>
                    </a:lnTo>
                    <a:lnTo>
                      <a:pt x="458" y="1261"/>
                    </a:lnTo>
                    <a:lnTo>
                      <a:pt x="534" y="1261"/>
                    </a:lnTo>
                    <a:lnTo>
                      <a:pt x="613" y="1259"/>
                    </a:lnTo>
                    <a:lnTo>
                      <a:pt x="769" y="1255"/>
                    </a:lnTo>
                    <a:lnTo>
                      <a:pt x="847" y="1254"/>
                    </a:lnTo>
                    <a:lnTo>
                      <a:pt x="925" y="1254"/>
                    </a:lnTo>
                    <a:lnTo>
                      <a:pt x="828" y="1261"/>
                    </a:lnTo>
                    <a:lnTo>
                      <a:pt x="732" y="1265"/>
                    </a:lnTo>
                    <a:lnTo>
                      <a:pt x="638" y="1269"/>
                    </a:lnTo>
                    <a:lnTo>
                      <a:pt x="540" y="1272"/>
                    </a:lnTo>
                    <a:close/>
                    <a:moveTo>
                      <a:pt x="947" y="1254"/>
                    </a:moveTo>
                    <a:lnTo>
                      <a:pt x="947" y="1254"/>
                    </a:lnTo>
                    <a:lnTo>
                      <a:pt x="927" y="1254"/>
                    </a:lnTo>
                    <a:lnTo>
                      <a:pt x="936" y="1252"/>
                    </a:lnTo>
                    <a:lnTo>
                      <a:pt x="946" y="1251"/>
                    </a:lnTo>
                    <a:lnTo>
                      <a:pt x="956" y="1251"/>
                    </a:lnTo>
                    <a:lnTo>
                      <a:pt x="964" y="1252"/>
                    </a:lnTo>
                    <a:lnTo>
                      <a:pt x="961" y="1255"/>
                    </a:lnTo>
                    <a:lnTo>
                      <a:pt x="957" y="1255"/>
                    </a:lnTo>
                    <a:lnTo>
                      <a:pt x="947" y="1254"/>
                    </a:lnTo>
                    <a:close/>
                    <a:moveTo>
                      <a:pt x="1280" y="1077"/>
                    </a:moveTo>
                    <a:lnTo>
                      <a:pt x="1280" y="1077"/>
                    </a:lnTo>
                    <a:lnTo>
                      <a:pt x="1279" y="1092"/>
                    </a:lnTo>
                    <a:lnTo>
                      <a:pt x="1276" y="1108"/>
                    </a:lnTo>
                    <a:lnTo>
                      <a:pt x="1272" y="1122"/>
                    </a:lnTo>
                    <a:lnTo>
                      <a:pt x="1268" y="1134"/>
                    </a:lnTo>
                    <a:lnTo>
                      <a:pt x="1261" y="1147"/>
                    </a:lnTo>
                    <a:lnTo>
                      <a:pt x="1254" y="1157"/>
                    </a:lnTo>
                    <a:lnTo>
                      <a:pt x="1245" y="1167"/>
                    </a:lnTo>
                    <a:lnTo>
                      <a:pt x="1235" y="1176"/>
                    </a:lnTo>
                    <a:lnTo>
                      <a:pt x="1224" y="1185"/>
                    </a:lnTo>
                    <a:lnTo>
                      <a:pt x="1213" y="1192"/>
                    </a:lnTo>
                    <a:lnTo>
                      <a:pt x="1202" y="1199"/>
                    </a:lnTo>
                    <a:lnTo>
                      <a:pt x="1189" y="1204"/>
                    </a:lnTo>
                    <a:lnTo>
                      <a:pt x="1161" y="1214"/>
                    </a:lnTo>
                    <a:lnTo>
                      <a:pt x="1131" y="1223"/>
                    </a:lnTo>
                    <a:lnTo>
                      <a:pt x="1102" y="1227"/>
                    </a:lnTo>
                    <a:lnTo>
                      <a:pt x="1072" y="1231"/>
                    </a:lnTo>
                    <a:lnTo>
                      <a:pt x="1041" y="1233"/>
                    </a:lnTo>
                    <a:lnTo>
                      <a:pt x="1010" y="1234"/>
                    </a:lnTo>
                    <a:lnTo>
                      <a:pt x="949" y="1234"/>
                    </a:lnTo>
                    <a:lnTo>
                      <a:pt x="887" y="1234"/>
                    </a:lnTo>
                    <a:lnTo>
                      <a:pt x="741" y="1238"/>
                    </a:lnTo>
                    <a:lnTo>
                      <a:pt x="596" y="1242"/>
                    </a:lnTo>
                    <a:lnTo>
                      <a:pt x="524" y="1244"/>
                    </a:lnTo>
                    <a:lnTo>
                      <a:pt x="454" y="1244"/>
                    </a:lnTo>
                    <a:lnTo>
                      <a:pt x="384" y="1242"/>
                    </a:lnTo>
                    <a:lnTo>
                      <a:pt x="316" y="1238"/>
                    </a:lnTo>
                    <a:lnTo>
                      <a:pt x="261" y="1233"/>
                    </a:lnTo>
                    <a:lnTo>
                      <a:pt x="236" y="1230"/>
                    </a:lnTo>
                    <a:lnTo>
                      <a:pt x="211" y="1224"/>
                    </a:lnTo>
                    <a:lnTo>
                      <a:pt x="186" y="1219"/>
                    </a:lnTo>
                    <a:lnTo>
                      <a:pt x="162" y="1211"/>
                    </a:lnTo>
                    <a:lnTo>
                      <a:pt x="139" y="1204"/>
                    </a:lnTo>
                    <a:lnTo>
                      <a:pt x="118" y="1195"/>
                    </a:lnTo>
                    <a:lnTo>
                      <a:pt x="112" y="1190"/>
                    </a:lnTo>
                    <a:lnTo>
                      <a:pt x="107" y="1185"/>
                    </a:lnTo>
                    <a:lnTo>
                      <a:pt x="97" y="1172"/>
                    </a:lnTo>
                    <a:lnTo>
                      <a:pt x="98" y="1176"/>
                    </a:lnTo>
                    <a:lnTo>
                      <a:pt x="97" y="1181"/>
                    </a:lnTo>
                    <a:lnTo>
                      <a:pt x="96" y="1181"/>
                    </a:lnTo>
                    <a:lnTo>
                      <a:pt x="94" y="1181"/>
                    </a:lnTo>
                    <a:lnTo>
                      <a:pt x="90" y="1178"/>
                    </a:lnTo>
                    <a:lnTo>
                      <a:pt x="83" y="1169"/>
                    </a:lnTo>
                    <a:lnTo>
                      <a:pt x="77" y="1161"/>
                    </a:lnTo>
                    <a:lnTo>
                      <a:pt x="73" y="1152"/>
                    </a:lnTo>
                    <a:lnTo>
                      <a:pt x="69" y="1143"/>
                    </a:lnTo>
                    <a:lnTo>
                      <a:pt x="62" y="1122"/>
                    </a:lnTo>
                    <a:lnTo>
                      <a:pt x="58" y="1099"/>
                    </a:lnTo>
                    <a:lnTo>
                      <a:pt x="55" y="1075"/>
                    </a:lnTo>
                    <a:lnTo>
                      <a:pt x="52" y="1051"/>
                    </a:lnTo>
                    <a:lnTo>
                      <a:pt x="51" y="1002"/>
                    </a:lnTo>
                    <a:lnTo>
                      <a:pt x="44" y="790"/>
                    </a:lnTo>
                    <a:lnTo>
                      <a:pt x="39" y="683"/>
                    </a:lnTo>
                    <a:lnTo>
                      <a:pt x="37" y="576"/>
                    </a:lnTo>
                    <a:lnTo>
                      <a:pt x="35" y="471"/>
                    </a:lnTo>
                    <a:lnTo>
                      <a:pt x="35" y="366"/>
                    </a:lnTo>
                    <a:lnTo>
                      <a:pt x="38" y="263"/>
                    </a:lnTo>
                    <a:lnTo>
                      <a:pt x="42" y="160"/>
                    </a:lnTo>
                    <a:lnTo>
                      <a:pt x="45" y="144"/>
                    </a:lnTo>
                    <a:lnTo>
                      <a:pt x="51" y="128"/>
                    </a:lnTo>
                    <a:lnTo>
                      <a:pt x="58" y="113"/>
                    </a:lnTo>
                    <a:lnTo>
                      <a:pt x="67" y="99"/>
                    </a:lnTo>
                    <a:lnTo>
                      <a:pt x="69" y="96"/>
                    </a:lnTo>
                    <a:lnTo>
                      <a:pt x="72" y="94"/>
                    </a:lnTo>
                    <a:lnTo>
                      <a:pt x="72" y="93"/>
                    </a:lnTo>
                    <a:lnTo>
                      <a:pt x="84" y="83"/>
                    </a:lnTo>
                    <a:lnTo>
                      <a:pt x="97" y="76"/>
                    </a:lnTo>
                    <a:lnTo>
                      <a:pt x="112" y="68"/>
                    </a:lnTo>
                    <a:lnTo>
                      <a:pt x="128" y="62"/>
                    </a:lnTo>
                    <a:lnTo>
                      <a:pt x="145" y="56"/>
                    </a:lnTo>
                    <a:lnTo>
                      <a:pt x="163" y="52"/>
                    </a:lnTo>
                    <a:lnTo>
                      <a:pt x="183" y="49"/>
                    </a:lnTo>
                    <a:lnTo>
                      <a:pt x="202" y="48"/>
                    </a:lnTo>
                    <a:lnTo>
                      <a:pt x="309" y="41"/>
                    </a:lnTo>
                    <a:lnTo>
                      <a:pt x="417" y="35"/>
                    </a:lnTo>
                    <a:lnTo>
                      <a:pt x="526" y="33"/>
                    </a:lnTo>
                    <a:lnTo>
                      <a:pt x="635" y="30"/>
                    </a:lnTo>
                    <a:lnTo>
                      <a:pt x="852" y="27"/>
                    </a:lnTo>
                    <a:lnTo>
                      <a:pt x="1065" y="23"/>
                    </a:lnTo>
                    <a:lnTo>
                      <a:pt x="1082" y="25"/>
                    </a:lnTo>
                    <a:lnTo>
                      <a:pt x="1099" y="27"/>
                    </a:lnTo>
                    <a:lnTo>
                      <a:pt x="1114" y="31"/>
                    </a:lnTo>
                    <a:lnTo>
                      <a:pt x="1130" y="35"/>
                    </a:lnTo>
                    <a:lnTo>
                      <a:pt x="1144" y="40"/>
                    </a:lnTo>
                    <a:lnTo>
                      <a:pt x="1158" y="47"/>
                    </a:lnTo>
                    <a:lnTo>
                      <a:pt x="1172" y="52"/>
                    </a:lnTo>
                    <a:lnTo>
                      <a:pt x="1183" y="61"/>
                    </a:lnTo>
                    <a:lnTo>
                      <a:pt x="1196" y="69"/>
                    </a:lnTo>
                    <a:lnTo>
                      <a:pt x="1207" y="77"/>
                    </a:lnTo>
                    <a:lnTo>
                      <a:pt x="1217" y="87"/>
                    </a:lnTo>
                    <a:lnTo>
                      <a:pt x="1225" y="99"/>
                    </a:lnTo>
                    <a:lnTo>
                      <a:pt x="1234" y="111"/>
                    </a:lnTo>
                    <a:lnTo>
                      <a:pt x="1241" y="124"/>
                    </a:lnTo>
                    <a:lnTo>
                      <a:pt x="1248" y="138"/>
                    </a:lnTo>
                    <a:lnTo>
                      <a:pt x="1252" y="152"/>
                    </a:lnTo>
                    <a:lnTo>
                      <a:pt x="1265" y="385"/>
                    </a:lnTo>
                    <a:lnTo>
                      <a:pt x="1270" y="502"/>
                    </a:lnTo>
                    <a:lnTo>
                      <a:pt x="1276" y="618"/>
                    </a:lnTo>
                    <a:lnTo>
                      <a:pt x="1279" y="734"/>
                    </a:lnTo>
                    <a:lnTo>
                      <a:pt x="1282" y="849"/>
                    </a:lnTo>
                    <a:lnTo>
                      <a:pt x="1282" y="963"/>
                    </a:lnTo>
                    <a:lnTo>
                      <a:pt x="1280" y="1077"/>
                    </a:lnTo>
                    <a:close/>
                    <a:moveTo>
                      <a:pt x="1268" y="121"/>
                    </a:moveTo>
                    <a:lnTo>
                      <a:pt x="1268" y="121"/>
                    </a:lnTo>
                    <a:lnTo>
                      <a:pt x="1270" y="121"/>
                    </a:lnTo>
                    <a:lnTo>
                      <a:pt x="1272" y="122"/>
                    </a:lnTo>
                    <a:lnTo>
                      <a:pt x="1276" y="141"/>
                    </a:lnTo>
                    <a:lnTo>
                      <a:pt x="1280" y="160"/>
                    </a:lnTo>
                    <a:lnTo>
                      <a:pt x="1286" y="200"/>
                    </a:lnTo>
                    <a:lnTo>
                      <a:pt x="1289" y="242"/>
                    </a:lnTo>
                    <a:lnTo>
                      <a:pt x="1290" y="284"/>
                    </a:lnTo>
                    <a:lnTo>
                      <a:pt x="1290" y="328"/>
                    </a:lnTo>
                    <a:lnTo>
                      <a:pt x="1289" y="371"/>
                    </a:lnTo>
                    <a:lnTo>
                      <a:pt x="1283" y="451"/>
                    </a:lnTo>
                    <a:lnTo>
                      <a:pt x="1283" y="464"/>
                    </a:lnTo>
                    <a:lnTo>
                      <a:pt x="1282" y="471"/>
                    </a:lnTo>
                    <a:lnTo>
                      <a:pt x="1280" y="477"/>
                    </a:lnTo>
                    <a:lnTo>
                      <a:pt x="1279" y="389"/>
                    </a:lnTo>
                    <a:lnTo>
                      <a:pt x="1276" y="305"/>
                    </a:lnTo>
                    <a:lnTo>
                      <a:pt x="1273" y="262"/>
                    </a:lnTo>
                    <a:lnTo>
                      <a:pt x="1270" y="219"/>
                    </a:lnTo>
                    <a:lnTo>
                      <a:pt x="1266" y="176"/>
                    </a:lnTo>
                    <a:lnTo>
                      <a:pt x="1261" y="134"/>
                    </a:lnTo>
                    <a:lnTo>
                      <a:pt x="1248" y="111"/>
                    </a:lnTo>
                    <a:lnTo>
                      <a:pt x="1235" y="92"/>
                    </a:lnTo>
                    <a:lnTo>
                      <a:pt x="1218" y="73"/>
                    </a:lnTo>
                    <a:lnTo>
                      <a:pt x="1200" y="56"/>
                    </a:lnTo>
                    <a:lnTo>
                      <a:pt x="1179" y="41"/>
                    </a:lnTo>
                    <a:lnTo>
                      <a:pt x="1155" y="30"/>
                    </a:lnTo>
                    <a:lnTo>
                      <a:pt x="1130" y="18"/>
                    </a:lnTo>
                    <a:lnTo>
                      <a:pt x="1102" y="11"/>
                    </a:lnTo>
                    <a:lnTo>
                      <a:pt x="1124" y="14"/>
                    </a:lnTo>
                    <a:lnTo>
                      <a:pt x="1144" y="17"/>
                    </a:lnTo>
                    <a:lnTo>
                      <a:pt x="1162" y="23"/>
                    </a:lnTo>
                    <a:lnTo>
                      <a:pt x="1180" y="30"/>
                    </a:lnTo>
                    <a:lnTo>
                      <a:pt x="1197" y="38"/>
                    </a:lnTo>
                    <a:lnTo>
                      <a:pt x="1213" y="48"/>
                    </a:lnTo>
                    <a:lnTo>
                      <a:pt x="1228" y="59"/>
                    </a:lnTo>
                    <a:lnTo>
                      <a:pt x="1241" y="69"/>
                    </a:lnTo>
                    <a:lnTo>
                      <a:pt x="1235" y="73"/>
                    </a:lnTo>
                    <a:lnTo>
                      <a:pt x="1245" y="83"/>
                    </a:lnTo>
                    <a:lnTo>
                      <a:pt x="1254" y="94"/>
                    </a:lnTo>
                    <a:lnTo>
                      <a:pt x="1262" y="107"/>
                    </a:lnTo>
                    <a:lnTo>
                      <a:pt x="1268" y="121"/>
                    </a:lnTo>
                    <a:close/>
                  </a:path>
                </a:pathLst>
              </a:custGeom>
              <a:solidFill>
                <a:srgbClr val="595959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121920" tIns="60960" rIns="121920" bIns="60960"/>
              <a:lstStyle/>
              <a:p>
                <a:endParaRPr lang="zh-CN" altLang="en-US" sz="2400" dirty="0">
                  <a:solidFill>
                    <a:srgbClr val="595959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2B057AB1-10BE-440B-BF05-B924F999B128}"/>
                  </a:ext>
                </a:extLst>
              </p:cNvPr>
              <p:cNvSpPr txBox="1"/>
              <p:nvPr/>
            </p:nvSpPr>
            <p:spPr>
              <a:xfrm>
                <a:off x="3819225" y="3473034"/>
                <a:ext cx="37514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200" dirty="0"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3</a:t>
                </a:r>
                <a:endParaRPr lang="zh-CN" altLang="en-US" sz="3200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133" name="直接连接符 132">
            <a:extLst>
              <a:ext uri="{FF2B5EF4-FFF2-40B4-BE49-F238E27FC236}">
                <a16:creationId xmlns:a16="http://schemas.microsoft.com/office/drawing/2014/main" id="{42DBDF6F-76CA-46A3-9BA4-35A820366524}"/>
              </a:ext>
            </a:extLst>
          </p:cNvPr>
          <p:cNvCxnSpPr/>
          <p:nvPr/>
        </p:nvCxnSpPr>
        <p:spPr>
          <a:xfrm flipV="1">
            <a:off x="1881840" y="3727312"/>
            <a:ext cx="924052" cy="1949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>
            <a:extLst>
              <a:ext uri="{FF2B5EF4-FFF2-40B4-BE49-F238E27FC236}">
                <a16:creationId xmlns:a16="http://schemas.microsoft.com/office/drawing/2014/main" id="{59A6C314-C191-4C1B-8A1C-BA7E2E4D65A0}"/>
              </a:ext>
            </a:extLst>
          </p:cNvPr>
          <p:cNvCxnSpPr/>
          <p:nvPr/>
        </p:nvCxnSpPr>
        <p:spPr>
          <a:xfrm flipV="1">
            <a:off x="1942444" y="4369762"/>
            <a:ext cx="924052" cy="19497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:a16="http://schemas.microsoft.com/office/drawing/2014/main" id="{5F86C907-8F26-4529-B7D1-CBCF116100FC}"/>
              </a:ext>
            </a:extLst>
          </p:cNvPr>
          <p:cNvCxnSpPr>
            <a:cxnSpLocks/>
          </p:cNvCxnSpPr>
          <p:nvPr/>
        </p:nvCxnSpPr>
        <p:spPr>
          <a:xfrm flipV="1">
            <a:off x="1951070" y="5006653"/>
            <a:ext cx="1013139" cy="10241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组合 135">
            <a:extLst>
              <a:ext uri="{FF2B5EF4-FFF2-40B4-BE49-F238E27FC236}">
                <a16:creationId xmlns:a16="http://schemas.microsoft.com/office/drawing/2014/main" id="{ACF69DB2-167C-4A50-82DB-C95BAA5C8A19}"/>
              </a:ext>
            </a:extLst>
          </p:cNvPr>
          <p:cNvGrpSpPr/>
          <p:nvPr/>
        </p:nvGrpSpPr>
        <p:grpSpPr>
          <a:xfrm>
            <a:off x="2866496" y="4487588"/>
            <a:ext cx="3526578" cy="821693"/>
            <a:chOff x="5349469" y="4213864"/>
            <a:chExt cx="3518552" cy="737100"/>
          </a:xfrm>
        </p:grpSpPr>
        <p:sp>
          <p:nvSpPr>
            <p:cNvPr id="137" name="椭圆 31">
              <a:extLst>
                <a:ext uri="{FF2B5EF4-FFF2-40B4-BE49-F238E27FC236}">
                  <a16:creationId xmlns:a16="http://schemas.microsoft.com/office/drawing/2014/main" id="{C59365D4-07C7-4857-B5BF-4A4F2C4172AF}"/>
                </a:ext>
              </a:extLst>
            </p:cNvPr>
            <p:cNvSpPr/>
            <p:nvPr/>
          </p:nvSpPr>
          <p:spPr>
            <a:xfrm>
              <a:off x="5446960" y="4440983"/>
              <a:ext cx="3421061" cy="50998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38" name="文本框 137">
              <a:extLst>
                <a:ext uri="{FF2B5EF4-FFF2-40B4-BE49-F238E27FC236}">
                  <a16:creationId xmlns:a16="http://schemas.microsoft.com/office/drawing/2014/main" id="{B65B3E62-E655-4D6A-988E-797D4B9DC5C5}"/>
                </a:ext>
              </a:extLst>
            </p:cNvPr>
            <p:cNvSpPr txBox="1"/>
            <p:nvPr/>
          </p:nvSpPr>
          <p:spPr>
            <a:xfrm>
              <a:off x="5766267" y="4546193"/>
              <a:ext cx="2741725" cy="30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  <a:hlinkClick r:id="rId4" action="ppaction://hlinkfile"/>
                </a:rPr>
                <a:t>电工基础能力水平测试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39" name="图片 138">
              <a:extLst>
                <a:ext uri="{FF2B5EF4-FFF2-40B4-BE49-F238E27FC236}">
                  <a16:creationId xmlns:a16="http://schemas.microsoft.com/office/drawing/2014/main" id="{1A2E3689-FCE1-4E81-8470-298AAB5EA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9469" y="4213864"/>
              <a:ext cx="465627" cy="465627"/>
            </a:xfrm>
            <a:prstGeom prst="rect">
              <a:avLst/>
            </a:prstGeom>
          </p:spPr>
        </p:pic>
      </p:grpSp>
      <p:grpSp>
        <p:nvGrpSpPr>
          <p:cNvPr id="141" name="组合 140">
            <a:extLst>
              <a:ext uri="{FF2B5EF4-FFF2-40B4-BE49-F238E27FC236}">
                <a16:creationId xmlns:a16="http://schemas.microsoft.com/office/drawing/2014/main" id="{C1F84305-0587-4D66-BDE9-7D57D63D8D48}"/>
              </a:ext>
            </a:extLst>
          </p:cNvPr>
          <p:cNvGrpSpPr/>
          <p:nvPr/>
        </p:nvGrpSpPr>
        <p:grpSpPr>
          <a:xfrm>
            <a:off x="2778180" y="3866122"/>
            <a:ext cx="3498910" cy="737031"/>
            <a:chOff x="5320449" y="3560990"/>
            <a:chExt cx="3498910" cy="737031"/>
          </a:xfrm>
        </p:grpSpPr>
        <p:sp>
          <p:nvSpPr>
            <p:cNvPr id="142" name="椭圆 31">
              <a:extLst>
                <a:ext uri="{FF2B5EF4-FFF2-40B4-BE49-F238E27FC236}">
                  <a16:creationId xmlns:a16="http://schemas.microsoft.com/office/drawing/2014/main" id="{71370216-1AC8-4ADA-9F90-5EC382ACC891}"/>
                </a:ext>
              </a:extLst>
            </p:cNvPr>
            <p:cNvSpPr/>
            <p:nvPr/>
          </p:nvSpPr>
          <p:spPr>
            <a:xfrm>
              <a:off x="5398298" y="3788040"/>
              <a:ext cx="3421061" cy="50998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3" name="文本框 142">
              <a:extLst>
                <a:ext uri="{FF2B5EF4-FFF2-40B4-BE49-F238E27FC236}">
                  <a16:creationId xmlns:a16="http://schemas.microsoft.com/office/drawing/2014/main" id="{ED465CD1-EB39-4A01-89DE-5DB3D923A01A}"/>
                </a:ext>
              </a:extLst>
            </p:cNvPr>
            <p:cNvSpPr txBox="1"/>
            <p:nvPr/>
          </p:nvSpPr>
          <p:spPr>
            <a:xfrm>
              <a:off x="5766267" y="3893250"/>
              <a:ext cx="2741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  <a:hlinkClick r:id="rId6" action="ppaction://hlinkfile"/>
                </a:rPr>
                <a:t>电工与</a:t>
              </a:r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  <a:hlinkClick r:id="rId6" action="ppaction://hlinkfile"/>
                </a:rPr>
                <a:t>PLC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  <a:hlinkClick r:id="rId6" action="ppaction://hlinkfile"/>
                </a:rPr>
                <a:t>原理图转换案例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44" name="图片 143">
              <a:extLst>
                <a:ext uri="{FF2B5EF4-FFF2-40B4-BE49-F238E27FC236}">
                  <a16:creationId xmlns:a16="http://schemas.microsoft.com/office/drawing/2014/main" id="{D56FA809-6B37-465B-BDA8-1AC4AA20F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0449" y="3560990"/>
              <a:ext cx="465627" cy="465627"/>
            </a:xfrm>
            <a:prstGeom prst="rect">
              <a:avLst/>
            </a:prstGeom>
          </p:spPr>
        </p:pic>
      </p:grp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8ED03174-EE7D-4200-9614-2909D0DF42A3}"/>
              </a:ext>
            </a:extLst>
          </p:cNvPr>
          <p:cNvGrpSpPr/>
          <p:nvPr/>
        </p:nvGrpSpPr>
        <p:grpSpPr>
          <a:xfrm>
            <a:off x="2604123" y="3221215"/>
            <a:ext cx="3508223" cy="732922"/>
            <a:chOff x="5329978" y="2898488"/>
            <a:chExt cx="3508223" cy="732922"/>
          </a:xfrm>
        </p:grpSpPr>
        <p:sp>
          <p:nvSpPr>
            <p:cNvPr id="146" name="椭圆 31">
              <a:extLst>
                <a:ext uri="{FF2B5EF4-FFF2-40B4-BE49-F238E27FC236}">
                  <a16:creationId xmlns:a16="http://schemas.microsoft.com/office/drawing/2014/main" id="{88A9E162-5730-48E4-AD00-5D2EFDED3BE1}"/>
                </a:ext>
              </a:extLst>
            </p:cNvPr>
            <p:cNvSpPr/>
            <p:nvPr/>
          </p:nvSpPr>
          <p:spPr>
            <a:xfrm>
              <a:off x="5417140" y="3121429"/>
              <a:ext cx="3421061" cy="509981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87378"/>
                <a:gd name="connsiteY0-334" fmla="*/ 58090 h 647015"/>
                <a:gd name="connsiteX1-335" fmla="*/ 571432 w 687378"/>
                <a:gd name="connsiteY1-336" fmla="*/ 16673 h 647015"/>
                <a:gd name="connsiteX2-337" fmla="*/ 659670 w 687378"/>
                <a:gd name="connsiteY2-338" fmla="*/ 330492 h 647015"/>
                <a:gd name="connsiteX3-339" fmla="*/ 331423 w 687378"/>
                <a:gd name="connsiteY3-340" fmla="*/ 647015 h 647015"/>
                <a:gd name="connsiteX4-341" fmla="*/ 3176 w 687378"/>
                <a:gd name="connsiteY4-342" fmla="*/ 330492 h 647015"/>
                <a:gd name="connsiteX5-343" fmla="*/ 62645 w 687378"/>
                <a:gd name="connsiteY5-344" fmla="*/ 127576 h 647015"/>
                <a:gd name="connsiteX0-345" fmla="*/ 128078 w 677145"/>
                <a:gd name="connsiteY0-346" fmla="*/ 58090 h 663933"/>
                <a:gd name="connsiteX1-347" fmla="*/ 571432 w 677145"/>
                <a:gd name="connsiteY1-348" fmla="*/ 16673 h 663933"/>
                <a:gd name="connsiteX2-349" fmla="*/ 659670 w 677145"/>
                <a:gd name="connsiteY2-350" fmla="*/ 330492 h 663933"/>
                <a:gd name="connsiteX3-351" fmla="*/ 559815 w 677145"/>
                <a:gd name="connsiteY3-352" fmla="*/ 663933 h 663933"/>
                <a:gd name="connsiteX4-353" fmla="*/ 3176 w 677145"/>
                <a:gd name="connsiteY4-354" fmla="*/ 330492 h 663933"/>
                <a:gd name="connsiteX5-355" fmla="*/ 62645 w 677145"/>
                <a:gd name="connsiteY5-356" fmla="*/ 127576 h 663933"/>
                <a:gd name="connsiteX0-357" fmla="*/ 101940 w 644966"/>
                <a:gd name="connsiteY0-358" fmla="*/ 58090 h 685888"/>
                <a:gd name="connsiteX1-359" fmla="*/ 545294 w 644966"/>
                <a:gd name="connsiteY1-360" fmla="*/ 16673 h 685888"/>
                <a:gd name="connsiteX2-361" fmla="*/ 633532 w 644966"/>
                <a:gd name="connsiteY2-362" fmla="*/ 330492 h 685888"/>
                <a:gd name="connsiteX3-363" fmla="*/ 533677 w 644966"/>
                <a:gd name="connsiteY3-364" fmla="*/ 663933 h 685888"/>
                <a:gd name="connsiteX4-365" fmla="*/ 10874 w 644966"/>
                <a:gd name="connsiteY4-366" fmla="*/ 575801 h 685888"/>
                <a:gd name="connsiteX5-367" fmla="*/ 36507 w 644966"/>
                <a:gd name="connsiteY5-368" fmla="*/ 127576 h 685888"/>
                <a:gd name="connsiteX0-369" fmla="*/ 101940 w 642626"/>
                <a:gd name="connsiteY0-370" fmla="*/ 58090 h 654766"/>
                <a:gd name="connsiteX1-371" fmla="*/ 545294 w 642626"/>
                <a:gd name="connsiteY1-372" fmla="*/ 16673 h 654766"/>
                <a:gd name="connsiteX2-373" fmla="*/ 633532 w 642626"/>
                <a:gd name="connsiteY2-374" fmla="*/ 330492 h 654766"/>
                <a:gd name="connsiteX3-375" fmla="*/ 567513 w 642626"/>
                <a:gd name="connsiteY3-376" fmla="*/ 613179 h 654766"/>
                <a:gd name="connsiteX4-377" fmla="*/ 10874 w 642626"/>
                <a:gd name="connsiteY4-378" fmla="*/ 575801 h 654766"/>
                <a:gd name="connsiteX5-379" fmla="*/ 36507 w 642626"/>
                <a:gd name="connsiteY5-380" fmla="*/ 127576 h 654766"/>
                <a:gd name="connsiteX0-381" fmla="*/ 101940 w 642626"/>
                <a:gd name="connsiteY0-382" fmla="*/ 30477 h 627153"/>
                <a:gd name="connsiteX1-383" fmla="*/ 545294 w 642626"/>
                <a:gd name="connsiteY1-384" fmla="*/ 31354 h 627153"/>
                <a:gd name="connsiteX2-385" fmla="*/ 633532 w 642626"/>
                <a:gd name="connsiteY2-386" fmla="*/ 302879 h 627153"/>
                <a:gd name="connsiteX3-387" fmla="*/ 567513 w 642626"/>
                <a:gd name="connsiteY3-388" fmla="*/ 585566 h 627153"/>
                <a:gd name="connsiteX4-389" fmla="*/ 10874 w 642626"/>
                <a:gd name="connsiteY4-390" fmla="*/ 548188 h 627153"/>
                <a:gd name="connsiteX5-391" fmla="*/ 36507 w 642626"/>
                <a:gd name="connsiteY5-392" fmla="*/ 99963 h 627153"/>
                <a:gd name="connsiteX0-393" fmla="*/ 101940 w 641803"/>
                <a:gd name="connsiteY0-394" fmla="*/ 32533 h 629209"/>
                <a:gd name="connsiteX1-395" fmla="*/ 545294 w 641803"/>
                <a:gd name="connsiteY1-396" fmla="*/ 33410 h 629209"/>
                <a:gd name="connsiteX2-397" fmla="*/ 633532 w 641803"/>
                <a:gd name="connsiteY2-398" fmla="*/ 304935 h 629209"/>
                <a:gd name="connsiteX3-399" fmla="*/ 567513 w 641803"/>
                <a:gd name="connsiteY3-400" fmla="*/ 587622 h 629209"/>
                <a:gd name="connsiteX4-401" fmla="*/ 10874 w 641803"/>
                <a:gd name="connsiteY4-402" fmla="*/ 550244 h 629209"/>
                <a:gd name="connsiteX5-403" fmla="*/ 36507 w 641803"/>
                <a:gd name="connsiteY5-404" fmla="*/ 102019 h 629209"/>
                <a:gd name="connsiteX0-405" fmla="*/ 93785 w 633648"/>
                <a:gd name="connsiteY0-406" fmla="*/ 32533 h 629209"/>
                <a:gd name="connsiteX1-407" fmla="*/ 537139 w 633648"/>
                <a:gd name="connsiteY1-408" fmla="*/ 33410 h 629209"/>
                <a:gd name="connsiteX2-409" fmla="*/ 625377 w 633648"/>
                <a:gd name="connsiteY2-410" fmla="*/ 304935 h 629209"/>
                <a:gd name="connsiteX3-411" fmla="*/ 559358 w 633648"/>
                <a:gd name="connsiteY3-412" fmla="*/ 587622 h 629209"/>
                <a:gd name="connsiteX4-413" fmla="*/ 2719 w 633648"/>
                <a:gd name="connsiteY4-414" fmla="*/ 550244 h 629209"/>
                <a:gd name="connsiteX5-415" fmla="*/ 28352 w 633648"/>
                <a:gd name="connsiteY5-416" fmla="*/ 102019 h 629209"/>
                <a:gd name="connsiteX0-417" fmla="*/ 103603 w 643466"/>
                <a:gd name="connsiteY0-418" fmla="*/ 32533 h 629209"/>
                <a:gd name="connsiteX1-419" fmla="*/ 546957 w 643466"/>
                <a:gd name="connsiteY1-420" fmla="*/ 33410 h 629209"/>
                <a:gd name="connsiteX2-421" fmla="*/ 635195 w 643466"/>
                <a:gd name="connsiteY2-422" fmla="*/ 304935 h 629209"/>
                <a:gd name="connsiteX3-423" fmla="*/ 569176 w 643466"/>
                <a:gd name="connsiteY3-424" fmla="*/ 587622 h 629209"/>
                <a:gd name="connsiteX4-425" fmla="*/ 12537 w 643466"/>
                <a:gd name="connsiteY4-426" fmla="*/ 550244 h 629209"/>
                <a:gd name="connsiteX5-427" fmla="*/ 4334 w 643466"/>
                <a:gd name="connsiteY5-428" fmla="*/ 102019 h 629209"/>
                <a:gd name="connsiteX0-429" fmla="*/ 103603 w 643466"/>
                <a:gd name="connsiteY0-430" fmla="*/ 32533 h 613248"/>
                <a:gd name="connsiteX1-431" fmla="*/ 546957 w 643466"/>
                <a:gd name="connsiteY1-432" fmla="*/ 33410 h 613248"/>
                <a:gd name="connsiteX2-433" fmla="*/ 635195 w 643466"/>
                <a:gd name="connsiteY2-434" fmla="*/ 304935 h 613248"/>
                <a:gd name="connsiteX3-435" fmla="*/ 569176 w 643466"/>
                <a:gd name="connsiteY3-436" fmla="*/ 587622 h 613248"/>
                <a:gd name="connsiteX4-437" fmla="*/ 12537 w 643466"/>
                <a:gd name="connsiteY4-438" fmla="*/ 518643 h 613248"/>
                <a:gd name="connsiteX5-439" fmla="*/ 4334 w 643466"/>
                <a:gd name="connsiteY5-440" fmla="*/ 102019 h 613248"/>
                <a:gd name="connsiteX0-441" fmla="*/ 103603 w 622280"/>
                <a:gd name="connsiteY0-442" fmla="*/ 51723 h 632438"/>
                <a:gd name="connsiteX1-443" fmla="*/ 546957 w 622280"/>
                <a:gd name="connsiteY1-444" fmla="*/ 52600 h 632438"/>
                <a:gd name="connsiteX2-445" fmla="*/ 569176 w 622280"/>
                <a:gd name="connsiteY2-446" fmla="*/ 606812 h 632438"/>
                <a:gd name="connsiteX3-447" fmla="*/ 12537 w 622280"/>
                <a:gd name="connsiteY3-448" fmla="*/ 537833 h 632438"/>
                <a:gd name="connsiteX4-449" fmla="*/ 4334 w 622280"/>
                <a:gd name="connsiteY4-450" fmla="*/ 121209 h 632438"/>
                <a:gd name="connsiteX0-451" fmla="*/ 103603 w 640916"/>
                <a:gd name="connsiteY0-452" fmla="*/ 51277 h 628066"/>
                <a:gd name="connsiteX1-453" fmla="*/ 546957 w 640916"/>
                <a:gd name="connsiteY1-454" fmla="*/ 52154 h 628066"/>
                <a:gd name="connsiteX2-455" fmla="*/ 595444 w 640916"/>
                <a:gd name="connsiteY2-456" fmla="*/ 600046 h 628066"/>
                <a:gd name="connsiteX3-457" fmla="*/ 12537 w 640916"/>
                <a:gd name="connsiteY3-458" fmla="*/ 537387 h 628066"/>
                <a:gd name="connsiteX4-459" fmla="*/ 4334 w 640916"/>
                <a:gd name="connsiteY4-460" fmla="*/ 120763 h 628066"/>
                <a:gd name="connsiteX0-461" fmla="*/ 103603 w 629940"/>
                <a:gd name="connsiteY0-462" fmla="*/ 26437 h 603226"/>
                <a:gd name="connsiteX1-463" fmla="*/ 546957 w 629940"/>
                <a:gd name="connsiteY1-464" fmla="*/ 27314 h 603226"/>
                <a:gd name="connsiteX2-465" fmla="*/ 595444 w 629940"/>
                <a:gd name="connsiteY2-466" fmla="*/ 575206 h 603226"/>
                <a:gd name="connsiteX3-467" fmla="*/ 12537 w 629940"/>
                <a:gd name="connsiteY3-468" fmla="*/ 512547 h 603226"/>
                <a:gd name="connsiteX4-469" fmla="*/ 4334 w 629940"/>
                <a:gd name="connsiteY4-470" fmla="*/ 95923 h 603226"/>
                <a:gd name="connsiteX0-471" fmla="*/ 103603 w 651443"/>
                <a:gd name="connsiteY0-472" fmla="*/ 20041 h 614843"/>
                <a:gd name="connsiteX1-473" fmla="*/ 608249 w 651443"/>
                <a:gd name="connsiteY1-474" fmla="*/ 39879 h 614843"/>
                <a:gd name="connsiteX2-475" fmla="*/ 595444 w 651443"/>
                <a:gd name="connsiteY2-476" fmla="*/ 568810 h 614843"/>
                <a:gd name="connsiteX3-477" fmla="*/ 12537 w 651443"/>
                <a:gd name="connsiteY3-478" fmla="*/ 506151 h 614843"/>
                <a:gd name="connsiteX4-479" fmla="*/ 4334 w 651443"/>
                <a:gd name="connsiteY4-480" fmla="*/ 89527 h 614843"/>
                <a:gd name="connsiteX0-481" fmla="*/ 103603 w 640788"/>
                <a:gd name="connsiteY0-482" fmla="*/ 20041 h 614843"/>
                <a:gd name="connsiteX1-483" fmla="*/ 581981 w 640788"/>
                <a:gd name="connsiteY1-484" fmla="*/ 39879 h 614843"/>
                <a:gd name="connsiteX2-485" fmla="*/ 595444 w 640788"/>
                <a:gd name="connsiteY2-486" fmla="*/ 568810 h 614843"/>
                <a:gd name="connsiteX3-487" fmla="*/ 12537 w 640788"/>
                <a:gd name="connsiteY3-488" fmla="*/ 506151 h 614843"/>
                <a:gd name="connsiteX4-489" fmla="*/ 4334 w 640788"/>
                <a:gd name="connsiteY4-490" fmla="*/ 89527 h 614843"/>
                <a:gd name="connsiteX0-491" fmla="*/ 103603 w 673655"/>
                <a:gd name="connsiteY0-492" fmla="*/ 38763 h 618146"/>
                <a:gd name="connsiteX1-493" fmla="*/ 581981 w 673655"/>
                <a:gd name="connsiteY1-494" fmla="*/ 58601 h 618146"/>
                <a:gd name="connsiteX2-495" fmla="*/ 621713 w 673655"/>
                <a:gd name="connsiteY2-496" fmla="*/ 562250 h 618146"/>
                <a:gd name="connsiteX3-497" fmla="*/ 12537 w 673655"/>
                <a:gd name="connsiteY3-498" fmla="*/ 524873 h 618146"/>
                <a:gd name="connsiteX4-499" fmla="*/ 4334 w 673655"/>
                <a:gd name="connsiteY4-500" fmla="*/ 108249 h 618146"/>
                <a:gd name="connsiteX0-501" fmla="*/ 103603 w 654750"/>
                <a:gd name="connsiteY0-502" fmla="*/ 38763 h 605787"/>
                <a:gd name="connsiteX1-503" fmla="*/ 581981 w 654750"/>
                <a:gd name="connsiteY1-504" fmla="*/ 58601 h 605787"/>
                <a:gd name="connsiteX2-505" fmla="*/ 621713 w 654750"/>
                <a:gd name="connsiteY2-506" fmla="*/ 562250 h 605787"/>
                <a:gd name="connsiteX3-507" fmla="*/ 12537 w 654750"/>
                <a:gd name="connsiteY3-508" fmla="*/ 524873 h 605787"/>
                <a:gd name="connsiteX4-509" fmla="*/ 4334 w 654750"/>
                <a:gd name="connsiteY4-510" fmla="*/ 108249 h 605787"/>
                <a:gd name="connsiteX0-511" fmla="*/ 103603 w 643734"/>
                <a:gd name="connsiteY0-512" fmla="*/ 31800 h 598824"/>
                <a:gd name="connsiteX1-513" fmla="*/ 581981 w 643734"/>
                <a:gd name="connsiteY1-514" fmla="*/ 51638 h 598824"/>
                <a:gd name="connsiteX2-515" fmla="*/ 621713 w 643734"/>
                <a:gd name="connsiteY2-516" fmla="*/ 555287 h 598824"/>
                <a:gd name="connsiteX3-517" fmla="*/ 12537 w 643734"/>
                <a:gd name="connsiteY3-518" fmla="*/ 517910 h 598824"/>
                <a:gd name="connsiteX4-519" fmla="*/ 4334 w 643734"/>
                <a:gd name="connsiteY4-520" fmla="*/ 101286 h 598824"/>
                <a:gd name="connsiteX0-521" fmla="*/ 103603 w 643734"/>
                <a:gd name="connsiteY0-522" fmla="*/ 24551 h 591575"/>
                <a:gd name="connsiteX1-523" fmla="*/ 581981 w 643734"/>
                <a:gd name="connsiteY1-524" fmla="*/ 44389 h 591575"/>
                <a:gd name="connsiteX2-525" fmla="*/ 621713 w 643734"/>
                <a:gd name="connsiteY2-526" fmla="*/ 548038 h 591575"/>
                <a:gd name="connsiteX3-527" fmla="*/ 12537 w 643734"/>
                <a:gd name="connsiteY3-528" fmla="*/ 510661 h 591575"/>
                <a:gd name="connsiteX4-529" fmla="*/ 4334 w 643734"/>
                <a:gd name="connsiteY4-530" fmla="*/ 94037 h 591575"/>
                <a:gd name="connsiteX0-531" fmla="*/ 103603 w 643734"/>
                <a:gd name="connsiteY0-532" fmla="*/ 20135 h 587159"/>
                <a:gd name="connsiteX1-533" fmla="*/ 581981 w 643734"/>
                <a:gd name="connsiteY1-534" fmla="*/ 39973 h 587159"/>
                <a:gd name="connsiteX2-535" fmla="*/ 621713 w 643734"/>
                <a:gd name="connsiteY2-536" fmla="*/ 543622 h 587159"/>
                <a:gd name="connsiteX3-537" fmla="*/ 12537 w 643734"/>
                <a:gd name="connsiteY3-538" fmla="*/ 506245 h 587159"/>
                <a:gd name="connsiteX4-539" fmla="*/ 4334 w 643734"/>
                <a:gd name="connsiteY4-540" fmla="*/ 89621 h 587159"/>
                <a:gd name="connsiteX0-541" fmla="*/ 51067 w 657504"/>
                <a:gd name="connsiteY0-542" fmla="*/ 31623 h 592327"/>
                <a:gd name="connsiteX1-543" fmla="*/ 581981 w 657504"/>
                <a:gd name="connsiteY1-544" fmla="*/ 45141 h 592327"/>
                <a:gd name="connsiteX2-545" fmla="*/ 621713 w 657504"/>
                <a:gd name="connsiteY2-546" fmla="*/ 548790 h 592327"/>
                <a:gd name="connsiteX3-547" fmla="*/ 12537 w 657504"/>
                <a:gd name="connsiteY3-548" fmla="*/ 511413 h 592327"/>
                <a:gd name="connsiteX4-549" fmla="*/ 4334 w 657504"/>
                <a:gd name="connsiteY4-550" fmla="*/ 94789 h 592327"/>
                <a:gd name="connsiteX0-551" fmla="*/ 51067 w 676118"/>
                <a:gd name="connsiteY0-552" fmla="*/ 31623 h 604686"/>
                <a:gd name="connsiteX1-553" fmla="*/ 581981 w 676118"/>
                <a:gd name="connsiteY1-554" fmla="*/ 45141 h 604686"/>
                <a:gd name="connsiteX2-555" fmla="*/ 621713 w 676118"/>
                <a:gd name="connsiteY2-556" fmla="*/ 548790 h 604686"/>
                <a:gd name="connsiteX3-557" fmla="*/ 12537 w 676118"/>
                <a:gd name="connsiteY3-558" fmla="*/ 511413 h 604686"/>
                <a:gd name="connsiteX4-559" fmla="*/ 4334 w 676118"/>
                <a:gd name="connsiteY4-560" fmla="*/ 94789 h 604686"/>
                <a:gd name="connsiteX0-561" fmla="*/ 51067 w 659741"/>
                <a:gd name="connsiteY0-562" fmla="*/ 18182 h 591245"/>
                <a:gd name="connsiteX1-563" fmla="*/ 581981 w 659741"/>
                <a:gd name="connsiteY1-564" fmla="*/ 31700 h 591245"/>
                <a:gd name="connsiteX2-565" fmla="*/ 621713 w 659741"/>
                <a:gd name="connsiteY2-566" fmla="*/ 535349 h 591245"/>
                <a:gd name="connsiteX3-567" fmla="*/ 12537 w 659741"/>
                <a:gd name="connsiteY3-568" fmla="*/ 497972 h 591245"/>
                <a:gd name="connsiteX4-569" fmla="*/ 4334 w 659741"/>
                <a:gd name="connsiteY4-570" fmla="*/ 81348 h 591245"/>
                <a:gd name="connsiteX0-571" fmla="*/ 51067 w 671131"/>
                <a:gd name="connsiteY0-572" fmla="*/ 18182 h 591245"/>
                <a:gd name="connsiteX1-573" fmla="*/ 617005 w 671131"/>
                <a:gd name="connsiteY1-574" fmla="*/ 31700 h 591245"/>
                <a:gd name="connsiteX2-575" fmla="*/ 621713 w 671131"/>
                <a:gd name="connsiteY2-576" fmla="*/ 535349 h 591245"/>
                <a:gd name="connsiteX3-577" fmla="*/ 12537 w 671131"/>
                <a:gd name="connsiteY3-578" fmla="*/ 497972 h 591245"/>
                <a:gd name="connsiteX4-579" fmla="*/ 4334 w 671131"/>
                <a:gd name="connsiteY4-580" fmla="*/ 81348 h 591245"/>
                <a:gd name="connsiteX0-581" fmla="*/ 51067 w 648099"/>
                <a:gd name="connsiteY0-582" fmla="*/ 18182 h 578886"/>
                <a:gd name="connsiteX1-583" fmla="*/ 617005 w 648099"/>
                <a:gd name="connsiteY1-584" fmla="*/ 31700 h 578886"/>
                <a:gd name="connsiteX2-585" fmla="*/ 621713 w 648099"/>
                <a:gd name="connsiteY2-586" fmla="*/ 535349 h 578886"/>
                <a:gd name="connsiteX3-587" fmla="*/ 12537 w 648099"/>
                <a:gd name="connsiteY3-588" fmla="*/ 497972 h 578886"/>
                <a:gd name="connsiteX4-589" fmla="*/ 4334 w 648099"/>
                <a:gd name="connsiteY4-590" fmla="*/ 81348 h 578886"/>
                <a:gd name="connsiteX0-591" fmla="*/ 51067 w 648099"/>
                <a:gd name="connsiteY0-592" fmla="*/ 18182 h 565791"/>
                <a:gd name="connsiteX1-593" fmla="*/ 617005 w 648099"/>
                <a:gd name="connsiteY1-594" fmla="*/ 31700 h 565791"/>
                <a:gd name="connsiteX2-595" fmla="*/ 621713 w 648099"/>
                <a:gd name="connsiteY2-596" fmla="*/ 535349 h 565791"/>
                <a:gd name="connsiteX3-597" fmla="*/ 12537 w 648099"/>
                <a:gd name="connsiteY3-598" fmla="*/ 497972 h 565791"/>
                <a:gd name="connsiteX4-599" fmla="*/ 4334 w 648099"/>
                <a:gd name="connsiteY4-600" fmla="*/ 81348 h 565791"/>
              </a:gdLst>
              <a:ahLst/>
              <a:cxnLst>
                <a:cxn ang="0">
                  <a:pos x="connsiteX0-591" y="connsiteY0-592"/>
                </a:cxn>
                <a:cxn ang="0">
                  <a:pos x="connsiteX1-593" y="connsiteY1-594"/>
                </a:cxn>
                <a:cxn ang="0">
                  <a:pos x="connsiteX2-595" y="connsiteY2-596"/>
                </a:cxn>
                <a:cxn ang="0">
                  <a:pos x="connsiteX3-597" y="connsiteY3-598"/>
                </a:cxn>
                <a:cxn ang="0">
                  <a:pos x="connsiteX4-599" y="connsiteY4-600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chemeClr val="tx1"/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noProof="1">
                <a:solidFill>
                  <a:schemeClr val="tx1">
                    <a:lumMod val="65000"/>
                    <a:lumOff val="3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47" name="文本框 146">
              <a:extLst>
                <a:ext uri="{FF2B5EF4-FFF2-40B4-BE49-F238E27FC236}">
                  <a16:creationId xmlns:a16="http://schemas.microsoft.com/office/drawing/2014/main" id="{A57FE99F-6242-4B44-A188-514621038BFD}"/>
                </a:ext>
              </a:extLst>
            </p:cNvPr>
            <p:cNvSpPr txBox="1"/>
            <p:nvPr/>
          </p:nvSpPr>
          <p:spPr>
            <a:xfrm>
              <a:off x="5766267" y="3226639"/>
              <a:ext cx="27417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  <a:hlinkClick r:id="rId7" action="ppaction://hlinkfile"/>
                </a:rPr>
                <a:t>PLC</a:t>
              </a:r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  <a:hlinkClick r:id="rId7" action="ppaction://hlinkfile"/>
                </a:rPr>
                <a:t>入门指导练习测试题</a:t>
              </a:r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A9BF5021-59D4-4553-B15C-4E4CC32946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9978" y="2898488"/>
              <a:ext cx="465627" cy="465627"/>
            </a:xfrm>
            <a:prstGeom prst="rect">
              <a:avLst/>
            </a:prstGeom>
          </p:spPr>
        </p:pic>
      </p:grpSp>
      <p:sp>
        <p:nvSpPr>
          <p:cNvPr id="149" name="文本框 148">
            <a:extLst>
              <a:ext uri="{FF2B5EF4-FFF2-40B4-BE49-F238E27FC236}">
                <a16:creationId xmlns:a16="http://schemas.microsoft.com/office/drawing/2014/main" id="{4113E329-B145-4453-86AB-EDFBC331700F}"/>
              </a:ext>
            </a:extLst>
          </p:cNvPr>
          <p:cNvSpPr txBox="1"/>
          <p:nvPr/>
        </p:nvSpPr>
        <p:spPr>
          <a:xfrm>
            <a:off x="2223352" y="5724481"/>
            <a:ext cx="281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点击文字即可进入试卷能力测试</a:t>
            </a:r>
          </a:p>
        </p:txBody>
      </p:sp>
      <p:pic>
        <p:nvPicPr>
          <p:cNvPr id="11" name="图片 10">
            <a:hlinkClick r:id="rId8"/>
            <a:extLst>
              <a:ext uri="{FF2B5EF4-FFF2-40B4-BE49-F238E27FC236}">
                <a16:creationId xmlns:a16="http://schemas.microsoft.com/office/drawing/2014/main" id="{CF9A768A-A49A-4543-B2FD-8C5E1FF468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68" y="2887781"/>
            <a:ext cx="1914545" cy="1080000"/>
          </a:xfrm>
          <a:prstGeom prst="rect">
            <a:avLst/>
          </a:prstGeom>
        </p:spPr>
      </p:pic>
      <p:pic>
        <p:nvPicPr>
          <p:cNvPr id="13" name="图片 12">
            <a:hlinkClick r:id="rId10"/>
            <a:extLst>
              <a:ext uri="{FF2B5EF4-FFF2-40B4-BE49-F238E27FC236}">
                <a16:creationId xmlns:a16="http://schemas.microsoft.com/office/drawing/2014/main" id="{5BE8AAD7-11B7-44EF-AB54-98D34A1BAB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55" y="2890434"/>
            <a:ext cx="1914545" cy="1080000"/>
          </a:xfrm>
          <a:prstGeom prst="rect">
            <a:avLst/>
          </a:prstGeom>
        </p:spPr>
      </p:pic>
      <p:pic>
        <p:nvPicPr>
          <p:cNvPr id="15" name="图片 14">
            <a:hlinkClick r:id="rId12"/>
            <a:extLst>
              <a:ext uri="{FF2B5EF4-FFF2-40B4-BE49-F238E27FC236}">
                <a16:creationId xmlns:a16="http://schemas.microsoft.com/office/drawing/2014/main" id="{E30EF800-02E4-4303-B066-F51B2E3737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68" y="4261195"/>
            <a:ext cx="1914545" cy="1080000"/>
          </a:xfrm>
          <a:prstGeom prst="rect">
            <a:avLst/>
          </a:prstGeom>
        </p:spPr>
      </p:pic>
      <p:pic>
        <p:nvPicPr>
          <p:cNvPr id="17" name="图片 16">
            <a:hlinkClick r:id="rId14"/>
            <a:extLst>
              <a:ext uri="{FF2B5EF4-FFF2-40B4-BE49-F238E27FC236}">
                <a16:creationId xmlns:a16="http://schemas.microsoft.com/office/drawing/2014/main" id="{B127F7DD-1D43-4DBB-865D-6D64B8884B6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55" y="4253996"/>
            <a:ext cx="1914545" cy="1080000"/>
          </a:xfrm>
          <a:prstGeom prst="rect">
            <a:avLst/>
          </a:prstGeom>
        </p:spPr>
      </p:pic>
      <p:sp>
        <p:nvSpPr>
          <p:cNvPr id="150" name="文本框 149">
            <a:extLst>
              <a:ext uri="{FF2B5EF4-FFF2-40B4-BE49-F238E27FC236}">
                <a16:creationId xmlns:a16="http://schemas.microsoft.com/office/drawing/2014/main" id="{CA137D34-6819-4560-B5B0-5AE3AF253315}"/>
              </a:ext>
            </a:extLst>
          </p:cNvPr>
          <p:cNvSpPr txBox="1"/>
          <p:nvPr/>
        </p:nvSpPr>
        <p:spPr>
          <a:xfrm>
            <a:off x="8282180" y="5665140"/>
            <a:ext cx="281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点击图片即可进入学习</a:t>
            </a:r>
          </a:p>
        </p:txBody>
      </p:sp>
    </p:spTree>
    <p:extLst>
      <p:ext uri="{BB962C8B-B14F-4D97-AF65-F5344CB8AC3E}">
        <p14:creationId xmlns:p14="http://schemas.microsoft.com/office/powerpoint/2010/main" val="16503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>
            <a:off x="4740304" y="726311"/>
            <a:ext cx="6940205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技成电工系列拓展课程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253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grpSp>
        <p:nvGrpSpPr>
          <p:cNvPr id="24" name="Group 11">
            <a:extLst>
              <a:ext uri="{FF2B5EF4-FFF2-40B4-BE49-F238E27FC236}">
                <a16:creationId xmlns:a16="http://schemas.microsoft.com/office/drawing/2014/main" id="{6AB02CC8-9D65-46FD-84B9-6140C8B06009}"/>
              </a:ext>
            </a:extLst>
          </p:cNvPr>
          <p:cNvGrpSpPr>
            <a:grpSpLocks/>
          </p:cNvGrpSpPr>
          <p:nvPr/>
        </p:nvGrpSpPr>
        <p:grpSpPr bwMode="auto">
          <a:xfrm rot="1389768">
            <a:off x="1904195" y="4446296"/>
            <a:ext cx="1181436" cy="876277"/>
            <a:chOff x="0" y="0"/>
            <a:chExt cx="1539875" cy="1497013"/>
          </a:xfrm>
          <a:solidFill>
            <a:schemeClr val="tx1"/>
          </a:solidFill>
        </p:grpSpPr>
        <p:sp>
          <p:nvSpPr>
            <p:cNvPr id="34" name="Freeform 585">
              <a:extLst>
                <a:ext uri="{FF2B5EF4-FFF2-40B4-BE49-F238E27FC236}">
                  <a16:creationId xmlns:a16="http://schemas.microsoft.com/office/drawing/2014/main" id="{13FC85B0-51DF-4B38-95AB-88EAFB4A6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31938" cy="1497013"/>
            </a:xfrm>
            <a:custGeom>
              <a:avLst/>
              <a:gdLst>
                <a:gd name="T0" fmla="*/ 400 w 408"/>
                <a:gd name="T1" fmla="*/ 12 h 399"/>
                <a:gd name="T2" fmla="*/ 383 w 408"/>
                <a:gd name="T3" fmla="*/ 40 h 399"/>
                <a:gd name="T4" fmla="*/ 333 w 408"/>
                <a:gd name="T5" fmla="*/ 114 h 399"/>
                <a:gd name="T6" fmla="*/ 159 w 408"/>
                <a:gd name="T7" fmla="*/ 297 h 399"/>
                <a:gd name="T8" fmla="*/ 18 w 408"/>
                <a:gd name="T9" fmla="*/ 365 h 399"/>
                <a:gd name="T10" fmla="*/ 7 w 408"/>
                <a:gd name="T11" fmla="*/ 381 h 399"/>
                <a:gd name="T12" fmla="*/ 2 w 408"/>
                <a:gd name="T13" fmla="*/ 399 h 399"/>
                <a:gd name="T14" fmla="*/ 213 w 408"/>
                <a:gd name="T15" fmla="*/ 272 h 399"/>
                <a:gd name="T16" fmla="*/ 359 w 408"/>
                <a:gd name="T17" fmla="*/ 92 h 399"/>
                <a:gd name="T18" fmla="*/ 397 w 408"/>
                <a:gd name="T19" fmla="*/ 31 h 399"/>
                <a:gd name="T20" fmla="*/ 407 w 408"/>
                <a:gd name="T21" fmla="*/ 8 h 399"/>
                <a:gd name="T22" fmla="*/ 400 w 408"/>
                <a:gd name="T23" fmla="*/ 1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8" h="399">
                  <a:moveTo>
                    <a:pt x="400" y="12"/>
                  </a:moveTo>
                  <a:cubicBezTo>
                    <a:pt x="393" y="24"/>
                    <a:pt x="390" y="30"/>
                    <a:pt x="383" y="40"/>
                  </a:cubicBezTo>
                  <a:cubicBezTo>
                    <a:pt x="367" y="65"/>
                    <a:pt x="351" y="90"/>
                    <a:pt x="333" y="114"/>
                  </a:cubicBezTo>
                  <a:cubicBezTo>
                    <a:pt x="283" y="182"/>
                    <a:pt x="227" y="246"/>
                    <a:pt x="159" y="297"/>
                  </a:cubicBezTo>
                  <a:cubicBezTo>
                    <a:pt x="118" y="329"/>
                    <a:pt x="70" y="356"/>
                    <a:pt x="18" y="365"/>
                  </a:cubicBezTo>
                  <a:cubicBezTo>
                    <a:pt x="13" y="366"/>
                    <a:pt x="9" y="377"/>
                    <a:pt x="7" y="381"/>
                  </a:cubicBezTo>
                  <a:cubicBezTo>
                    <a:pt x="7" y="381"/>
                    <a:pt x="0" y="399"/>
                    <a:pt x="2" y="399"/>
                  </a:cubicBezTo>
                  <a:cubicBezTo>
                    <a:pt x="84" y="385"/>
                    <a:pt x="154" y="330"/>
                    <a:pt x="213" y="272"/>
                  </a:cubicBezTo>
                  <a:cubicBezTo>
                    <a:pt x="268" y="218"/>
                    <a:pt x="316" y="156"/>
                    <a:pt x="359" y="92"/>
                  </a:cubicBezTo>
                  <a:cubicBezTo>
                    <a:pt x="372" y="72"/>
                    <a:pt x="385" y="52"/>
                    <a:pt x="397" y="31"/>
                  </a:cubicBezTo>
                  <a:cubicBezTo>
                    <a:pt x="401" y="24"/>
                    <a:pt x="405" y="16"/>
                    <a:pt x="407" y="8"/>
                  </a:cubicBezTo>
                  <a:cubicBezTo>
                    <a:pt x="408" y="0"/>
                    <a:pt x="401" y="11"/>
                    <a:pt x="40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5" name="Freeform 586">
              <a:extLst>
                <a:ext uri="{FF2B5EF4-FFF2-40B4-BE49-F238E27FC236}">
                  <a16:creationId xmlns:a16="http://schemas.microsoft.com/office/drawing/2014/main" id="{3E4D58E1-2040-45D1-BE40-203C5F192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" y="11113"/>
              <a:ext cx="315913" cy="382588"/>
            </a:xfrm>
            <a:custGeom>
              <a:avLst/>
              <a:gdLst>
                <a:gd name="T0" fmla="*/ 8 w 84"/>
                <a:gd name="T1" fmla="*/ 82 h 102"/>
                <a:gd name="T2" fmla="*/ 83 w 84"/>
                <a:gd name="T3" fmla="*/ 6 h 102"/>
                <a:gd name="T4" fmla="*/ 76 w 84"/>
                <a:gd name="T5" fmla="*/ 2 h 102"/>
                <a:gd name="T6" fmla="*/ 34 w 84"/>
                <a:gd name="T7" fmla="*/ 97 h 102"/>
                <a:gd name="T8" fmla="*/ 41 w 84"/>
                <a:gd name="T9" fmla="*/ 100 h 102"/>
                <a:gd name="T10" fmla="*/ 83 w 84"/>
                <a:gd name="T11" fmla="*/ 6 h 102"/>
                <a:gd name="T12" fmla="*/ 76 w 84"/>
                <a:gd name="T13" fmla="*/ 2 h 102"/>
                <a:gd name="T14" fmla="*/ 1 w 84"/>
                <a:gd name="T15" fmla="*/ 78 h 102"/>
                <a:gd name="T16" fmla="*/ 8 w 84"/>
                <a:gd name="T1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02">
                  <a:moveTo>
                    <a:pt x="8" y="82"/>
                  </a:moveTo>
                  <a:cubicBezTo>
                    <a:pt x="36" y="61"/>
                    <a:pt x="66" y="36"/>
                    <a:pt x="83" y="6"/>
                  </a:cubicBezTo>
                  <a:cubicBezTo>
                    <a:pt x="81" y="5"/>
                    <a:pt x="78" y="4"/>
                    <a:pt x="76" y="2"/>
                  </a:cubicBezTo>
                  <a:cubicBezTo>
                    <a:pt x="60" y="33"/>
                    <a:pt x="43" y="64"/>
                    <a:pt x="34" y="97"/>
                  </a:cubicBezTo>
                  <a:cubicBezTo>
                    <a:pt x="33" y="99"/>
                    <a:pt x="41" y="102"/>
                    <a:pt x="41" y="100"/>
                  </a:cubicBezTo>
                  <a:cubicBezTo>
                    <a:pt x="51" y="67"/>
                    <a:pt x="68" y="36"/>
                    <a:pt x="83" y="6"/>
                  </a:cubicBezTo>
                  <a:cubicBezTo>
                    <a:pt x="84" y="4"/>
                    <a:pt x="77" y="0"/>
                    <a:pt x="76" y="2"/>
                  </a:cubicBezTo>
                  <a:cubicBezTo>
                    <a:pt x="59" y="33"/>
                    <a:pt x="29" y="58"/>
                    <a:pt x="1" y="78"/>
                  </a:cubicBezTo>
                  <a:cubicBezTo>
                    <a:pt x="0" y="80"/>
                    <a:pt x="6" y="83"/>
                    <a:pt x="8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25" name="Group 14">
            <a:extLst>
              <a:ext uri="{FF2B5EF4-FFF2-40B4-BE49-F238E27FC236}">
                <a16:creationId xmlns:a16="http://schemas.microsoft.com/office/drawing/2014/main" id="{F75EF539-5235-49DD-BCC7-3B1C004AF972}"/>
              </a:ext>
            </a:extLst>
          </p:cNvPr>
          <p:cNvGrpSpPr>
            <a:grpSpLocks/>
          </p:cNvGrpSpPr>
          <p:nvPr/>
        </p:nvGrpSpPr>
        <p:grpSpPr bwMode="auto">
          <a:xfrm rot="1389768">
            <a:off x="4388018" y="3840410"/>
            <a:ext cx="1211262" cy="1176337"/>
            <a:chOff x="0" y="0"/>
            <a:chExt cx="1539875" cy="1497013"/>
          </a:xfrm>
          <a:solidFill>
            <a:schemeClr val="tx1"/>
          </a:solidFill>
        </p:grpSpPr>
        <p:sp>
          <p:nvSpPr>
            <p:cNvPr id="32" name="Freeform 585">
              <a:extLst>
                <a:ext uri="{FF2B5EF4-FFF2-40B4-BE49-F238E27FC236}">
                  <a16:creationId xmlns:a16="http://schemas.microsoft.com/office/drawing/2014/main" id="{D8CFADCA-0558-4B77-B6CE-F9C3686214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31938" cy="1497013"/>
            </a:xfrm>
            <a:custGeom>
              <a:avLst/>
              <a:gdLst>
                <a:gd name="T0" fmla="*/ 400 w 408"/>
                <a:gd name="T1" fmla="*/ 12 h 399"/>
                <a:gd name="T2" fmla="*/ 383 w 408"/>
                <a:gd name="T3" fmla="*/ 40 h 399"/>
                <a:gd name="T4" fmla="*/ 333 w 408"/>
                <a:gd name="T5" fmla="*/ 114 h 399"/>
                <a:gd name="T6" fmla="*/ 159 w 408"/>
                <a:gd name="T7" fmla="*/ 297 h 399"/>
                <a:gd name="T8" fmla="*/ 18 w 408"/>
                <a:gd name="T9" fmla="*/ 365 h 399"/>
                <a:gd name="T10" fmla="*/ 7 w 408"/>
                <a:gd name="T11" fmla="*/ 381 h 399"/>
                <a:gd name="T12" fmla="*/ 2 w 408"/>
                <a:gd name="T13" fmla="*/ 399 h 399"/>
                <a:gd name="T14" fmla="*/ 213 w 408"/>
                <a:gd name="T15" fmla="*/ 272 h 399"/>
                <a:gd name="T16" fmla="*/ 359 w 408"/>
                <a:gd name="T17" fmla="*/ 92 h 399"/>
                <a:gd name="T18" fmla="*/ 397 w 408"/>
                <a:gd name="T19" fmla="*/ 31 h 399"/>
                <a:gd name="T20" fmla="*/ 407 w 408"/>
                <a:gd name="T21" fmla="*/ 8 h 399"/>
                <a:gd name="T22" fmla="*/ 400 w 408"/>
                <a:gd name="T23" fmla="*/ 1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8" h="399">
                  <a:moveTo>
                    <a:pt x="400" y="12"/>
                  </a:moveTo>
                  <a:cubicBezTo>
                    <a:pt x="393" y="24"/>
                    <a:pt x="390" y="30"/>
                    <a:pt x="383" y="40"/>
                  </a:cubicBezTo>
                  <a:cubicBezTo>
                    <a:pt x="367" y="65"/>
                    <a:pt x="351" y="90"/>
                    <a:pt x="333" y="114"/>
                  </a:cubicBezTo>
                  <a:cubicBezTo>
                    <a:pt x="283" y="182"/>
                    <a:pt x="227" y="246"/>
                    <a:pt x="159" y="297"/>
                  </a:cubicBezTo>
                  <a:cubicBezTo>
                    <a:pt x="118" y="329"/>
                    <a:pt x="70" y="356"/>
                    <a:pt x="18" y="365"/>
                  </a:cubicBezTo>
                  <a:cubicBezTo>
                    <a:pt x="13" y="366"/>
                    <a:pt x="9" y="377"/>
                    <a:pt x="7" y="381"/>
                  </a:cubicBezTo>
                  <a:cubicBezTo>
                    <a:pt x="7" y="381"/>
                    <a:pt x="0" y="399"/>
                    <a:pt x="2" y="399"/>
                  </a:cubicBezTo>
                  <a:cubicBezTo>
                    <a:pt x="84" y="385"/>
                    <a:pt x="154" y="330"/>
                    <a:pt x="213" y="272"/>
                  </a:cubicBezTo>
                  <a:cubicBezTo>
                    <a:pt x="268" y="218"/>
                    <a:pt x="316" y="156"/>
                    <a:pt x="359" y="92"/>
                  </a:cubicBezTo>
                  <a:cubicBezTo>
                    <a:pt x="372" y="72"/>
                    <a:pt x="385" y="52"/>
                    <a:pt x="397" y="31"/>
                  </a:cubicBezTo>
                  <a:cubicBezTo>
                    <a:pt x="401" y="24"/>
                    <a:pt x="405" y="16"/>
                    <a:pt x="407" y="8"/>
                  </a:cubicBezTo>
                  <a:cubicBezTo>
                    <a:pt x="408" y="0"/>
                    <a:pt x="401" y="11"/>
                    <a:pt x="40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33" name="Freeform 586">
              <a:extLst>
                <a:ext uri="{FF2B5EF4-FFF2-40B4-BE49-F238E27FC236}">
                  <a16:creationId xmlns:a16="http://schemas.microsoft.com/office/drawing/2014/main" id="{20D26680-075E-4BCD-A2C8-4A596D327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" y="11113"/>
              <a:ext cx="315913" cy="382588"/>
            </a:xfrm>
            <a:custGeom>
              <a:avLst/>
              <a:gdLst>
                <a:gd name="T0" fmla="*/ 8 w 84"/>
                <a:gd name="T1" fmla="*/ 82 h 102"/>
                <a:gd name="T2" fmla="*/ 83 w 84"/>
                <a:gd name="T3" fmla="*/ 6 h 102"/>
                <a:gd name="T4" fmla="*/ 76 w 84"/>
                <a:gd name="T5" fmla="*/ 2 h 102"/>
                <a:gd name="T6" fmla="*/ 34 w 84"/>
                <a:gd name="T7" fmla="*/ 97 h 102"/>
                <a:gd name="T8" fmla="*/ 41 w 84"/>
                <a:gd name="T9" fmla="*/ 100 h 102"/>
                <a:gd name="T10" fmla="*/ 83 w 84"/>
                <a:gd name="T11" fmla="*/ 6 h 102"/>
                <a:gd name="T12" fmla="*/ 76 w 84"/>
                <a:gd name="T13" fmla="*/ 2 h 102"/>
                <a:gd name="T14" fmla="*/ 1 w 84"/>
                <a:gd name="T15" fmla="*/ 78 h 102"/>
                <a:gd name="T16" fmla="*/ 8 w 84"/>
                <a:gd name="T1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02">
                  <a:moveTo>
                    <a:pt x="8" y="82"/>
                  </a:moveTo>
                  <a:cubicBezTo>
                    <a:pt x="36" y="61"/>
                    <a:pt x="66" y="36"/>
                    <a:pt x="83" y="6"/>
                  </a:cubicBezTo>
                  <a:cubicBezTo>
                    <a:pt x="81" y="5"/>
                    <a:pt x="78" y="4"/>
                    <a:pt x="76" y="2"/>
                  </a:cubicBezTo>
                  <a:cubicBezTo>
                    <a:pt x="60" y="33"/>
                    <a:pt x="43" y="64"/>
                    <a:pt x="34" y="97"/>
                  </a:cubicBezTo>
                  <a:cubicBezTo>
                    <a:pt x="33" y="99"/>
                    <a:pt x="41" y="102"/>
                    <a:pt x="41" y="100"/>
                  </a:cubicBezTo>
                  <a:cubicBezTo>
                    <a:pt x="51" y="67"/>
                    <a:pt x="68" y="36"/>
                    <a:pt x="83" y="6"/>
                  </a:cubicBezTo>
                  <a:cubicBezTo>
                    <a:pt x="84" y="4"/>
                    <a:pt x="77" y="0"/>
                    <a:pt x="76" y="2"/>
                  </a:cubicBezTo>
                  <a:cubicBezTo>
                    <a:pt x="59" y="33"/>
                    <a:pt x="29" y="58"/>
                    <a:pt x="1" y="78"/>
                  </a:cubicBezTo>
                  <a:cubicBezTo>
                    <a:pt x="0" y="80"/>
                    <a:pt x="6" y="83"/>
                    <a:pt x="8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26" name="椭圆 25">
            <a:extLst>
              <a:ext uri="{FF2B5EF4-FFF2-40B4-BE49-F238E27FC236}">
                <a16:creationId xmlns:a16="http://schemas.microsoft.com/office/drawing/2014/main" id="{6AB1E8A1-964E-45CA-B1A0-094291BE95FD}"/>
              </a:ext>
            </a:extLst>
          </p:cNvPr>
          <p:cNvSpPr/>
          <p:nvPr/>
        </p:nvSpPr>
        <p:spPr>
          <a:xfrm>
            <a:off x="875824" y="4909740"/>
            <a:ext cx="427681" cy="4276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2ECAD346-171A-42C6-B318-90CF6215B070}"/>
              </a:ext>
            </a:extLst>
          </p:cNvPr>
          <p:cNvSpPr/>
          <p:nvPr/>
        </p:nvSpPr>
        <p:spPr>
          <a:xfrm>
            <a:off x="3496095" y="4358663"/>
            <a:ext cx="427681" cy="42768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D0A7E6DD-90C4-4C4D-BDE8-2AA148AEF710}"/>
              </a:ext>
            </a:extLst>
          </p:cNvPr>
          <p:cNvSpPr/>
          <p:nvPr/>
        </p:nvSpPr>
        <p:spPr>
          <a:xfrm>
            <a:off x="5843942" y="3822486"/>
            <a:ext cx="427681" cy="4276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3151D92-71BB-42B5-9780-9AF3B72B4423}"/>
              </a:ext>
            </a:extLst>
          </p:cNvPr>
          <p:cNvSpPr txBox="1"/>
          <p:nvPr/>
        </p:nvSpPr>
        <p:spPr>
          <a:xfrm>
            <a:off x="873520" y="4746537"/>
            <a:ext cx="37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1</a:t>
            </a:r>
            <a:endParaRPr lang="zh-CN" altLang="en-US" sz="3600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76ABBCD-257E-499E-8AD2-2814050DFCE3}"/>
              </a:ext>
            </a:extLst>
          </p:cNvPr>
          <p:cNvSpPr txBox="1"/>
          <p:nvPr/>
        </p:nvSpPr>
        <p:spPr>
          <a:xfrm>
            <a:off x="3493791" y="4203706"/>
            <a:ext cx="37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2</a:t>
            </a:r>
            <a:endParaRPr lang="zh-CN" altLang="en-US" sz="3600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B3F20C6-C2A5-4C7B-8BD4-6AADDA9295BD}"/>
              </a:ext>
            </a:extLst>
          </p:cNvPr>
          <p:cNvSpPr txBox="1"/>
          <p:nvPr/>
        </p:nvSpPr>
        <p:spPr>
          <a:xfrm>
            <a:off x="5851163" y="3669052"/>
            <a:ext cx="37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3</a:t>
            </a:r>
            <a:endParaRPr lang="zh-CN" altLang="en-US" sz="3600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EA2AEEC-8C6A-4943-A710-0BD0C1DB887D}"/>
              </a:ext>
            </a:extLst>
          </p:cNvPr>
          <p:cNvSpPr txBox="1"/>
          <p:nvPr/>
        </p:nvSpPr>
        <p:spPr>
          <a:xfrm>
            <a:off x="120496" y="5556909"/>
            <a:ext cx="1938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  <a:hlinkClick r:id="rId3"/>
              </a:rPr>
              <a:t>变频器综合应用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79BA297-F90C-45F6-91E0-512EFC29ED4C}"/>
              </a:ext>
            </a:extLst>
          </p:cNvPr>
          <p:cNvSpPr txBox="1"/>
          <p:nvPr/>
        </p:nvSpPr>
        <p:spPr>
          <a:xfrm>
            <a:off x="2905711" y="5131455"/>
            <a:ext cx="1754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  <a:hlinkClick r:id="rId4"/>
              </a:rPr>
              <a:t>PLC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  <a:hlinkClick r:id="rId4"/>
              </a:rPr>
              <a:t>编程与应用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DB3296B-29EE-4DE7-BF26-1776B2D372FA}"/>
              </a:ext>
            </a:extLst>
          </p:cNvPr>
          <p:cNvSpPr txBox="1"/>
          <p:nvPr/>
        </p:nvSpPr>
        <p:spPr>
          <a:xfrm>
            <a:off x="5034559" y="4499767"/>
            <a:ext cx="276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  <a:hlinkClick r:id="rId5"/>
              </a:rPr>
              <a:t>伺服、步进调试以及应用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46" name="椭圆 45">
            <a:extLst>
              <a:ext uri="{FF2B5EF4-FFF2-40B4-BE49-F238E27FC236}">
                <a16:creationId xmlns:a16="http://schemas.microsoft.com/office/drawing/2014/main" id="{E21F72A8-653B-47A2-9C46-45BE50DFB5CA}"/>
              </a:ext>
            </a:extLst>
          </p:cNvPr>
          <p:cNvSpPr/>
          <p:nvPr/>
        </p:nvSpPr>
        <p:spPr>
          <a:xfrm>
            <a:off x="8139467" y="3275834"/>
            <a:ext cx="427681" cy="42768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8D836B2-4E59-4B7C-B7F4-951959DAE3E9}"/>
              </a:ext>
            </a:extLst>
          </p:cNvPr>
          <p:cNvSpPr txBox="1"/>
          <p:nvPr/>
        </p:nvSpPr>
        <p:spPr>
          <a:xfrm>
            <a:off x="8137163" y="3166508"/>
            <a:ext cx="375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4</a:t>
            </a:r>
            <a:endParaRPr lang="zh-CN" altLang="en-US" sz="3600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grpSp>
        <p:nvGrpSpPr>
          <p:cNvPr id="48" name="Group 14">
            <a:extLst>
              <a:ext uri="{FF2B5EF4-FFF2-40B4-BE49-F238E27FC236}">
                <a16:creationId xmlns:a16="http://schemas.microsoft.com/office/drawing/2014/main" id="{43049CEA-6D96-40AE-8C59-A0110A3E78C3}"/>
              </a:ext>
            </a:extLst>
          </p:cNvPr>
          <p:cNvGrpSpPr>
            <a:grpSpLocks/>
          </p:cNvGrpSpPr>
          <p:nvPr/>
        </p:nvGrpSpPr>
        <p:grpSpPr bwMode="auto">
          <a:xfrm rot="1389768">
            <a:off x="6614442" y="3294069"/>
            <a:ext cx="1276027" cy="1010370"/>
            <a:chOff x="0" y="0"/>
            <a:chExt cx="1539875" cy="1497013"/>
          </a:xfrm>
          <a:solidFill>
            <a:schemeClr val="tx1"/>
          </a:solidFill>
        </p:grpSpPr>
        <p:sp>
          <p:nvSpPr>
            <p:cNvPr id="49" name="Freeform 585">
              <a:extLst>
                <a:ext uri="{FF2B5EF4-FFF2-40B4-BE49-F238E27FC236}">
                  <a16:creationId xmlns:a16="http://schemas.microsoft.com/office/drawing/2014/main" id="{CBBFC81B-DB2B-4159-A041-A26A0C2BD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31938" cy="1497013"/>
            </a:xfrm>
            <a:custGeom>
              <a:avLst/>
              <a:gdLst>
                <a:gd name="T0" fmla="*/ 400 w 408"/>
                <a:gd name="T1" fmla="*/ 12 h 399"/>
                <a:gd name="T2" fmla="*/ 383 w 408"/>
                <a:gd name="T3" fmla="*/ 40 h 399"/>
                <a:gd name="T4" fmla="*/ 333 w 408"/>
                <a:gd name="T5" fmla="*/ 114 h 399"/>
                <a:gd name="T6" fmla="*/ 159 w 408"/>
                <a:gd name="T7" fmla="*/ 297 h 399"/>
                <a:gd name="T8" fmla="*/ 18 w 408"/>
                <a:gd name="T9" fmla="*/ 365 h 399"/>
                <a:gd name="T10" fmla="*/ 7 w 408"/>
                <a:gd name="T11" fmla="*/ 381 h 399"/>
                <a:gd name="T12" fmla="*/ 2 w 408"/>
                <a:gd name="T13" fmla="*/ 399 h 399"/>
                <a:gd name="T14" fmla="*/ 213 w 408"/>
                <a:gd name="T15" fmla="*/ 272 h 399"/>
                <a:gd name="T16" fmla="*/ 359 w 408"/>
                <a:gd name="T17" fmla="*/ 92 h 399"/>
                <a:gd name="T18" fmla="*/ 397 w 408"/>
                <a:gd name="T19" fmla="*/ 31 h 399"/>
                <a:gd name="T20" fmla="*/ 407 w 408"/>
                <a:gd name="T21" fmla="*/ 8 h 399"/>
                <a:gd name="T22" fmla="*/ 400 w 408"/>
                <a:gd name="T23" fmla="*/ 1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8" h="399">
                  <a:moveTo>
                    <a:pt x="400" y="12"/>
                  </a:moveTo>
                  <a:cubicBezTo>
                    <a:pt x="393" y="24"/>
                    <a:pt x="390" y="30"/>
                    <a:pt x="383" y="40"/>
                  </a:cubicBezTo>
                  <a:cubicBezTo>
                    <a:pt x="367" y="65"/>
                    <a:pt x="351" y="90"/>
                    <a:pt x="333" y="114"/>
                  </a:cubicBezTo>
                  <a:cubicBezTo>
                    <a:pt x="283" y="182"/>
                    <a:pt x="227" y="246"/>
                    <a:pt x="159" y="297"/>
                  </a:cubicBezTo>
                  <a:cubicBezTo>
                    <a:pt x="118" y="329"/>
                    <a:pt x="70" y="356"/>
                    <a:pt x="18" y="365"/>
                  </a:cubicBezTo>
                  <a:cubicBezTo>
                    <a:pt x="13" y="366"/>
                    <a:pt x="9" y="377"/>
                    <a:pt x="7" y="381"/>
                  </a:cubicBezTo>
                  <a:cubicBezTo>
                    <a:pt x="7" y="381"/>
                    <a:pt x="0" y="399"/>
                    <a:pt x="2" y="399"/>
                  </a:cubicBezTo>
                  <a:cubicBezTo>
                    <a:pt x="84" y="385"/>
                    <a:pt x="154" y="330"/>
                    <a:pt x="213" y="272"/>
                  </a:cubicBezTo>
                  <a:cubicBezTo>
                    <a:pt x="268" y="218"/>
                    <a:pt x="316" y="156"/>
                    <a:pt x="359" y="92"/>
                  </a:cubicBezTo>
                  <a:cubicBezTo>
                    <a:pt x="372" y="72"/>
                    <a:pt x="385" y="52"/>
                    <a:pt x="397" y="31"/>
                  </a:cubicBezTo>
                  <a:cubicBezTo>
                    <a:pt x="401" y="24"/>
                    <a:pt x="405" y="16"/>
                    <a:pt x="407" y="8"/>
                  </a:cubicBezTo>
                  <a:cubicBezTo>
                    <a:pt x="408" y="0"/>
                    <a:pt x="401" y="11"/>
                    <a:pt x="40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0" name="Freeform 586">
              <a:extLst>
                <a:ext uri="{FF2B5EF4-FFF2-40B4-BE49-F238E27FC236}">
                  <a16:creationId xmlns:a16="http://schemas.microsoft.com/office/drawing/2014/main" id="{9338AECC-3AD9-42FE-8979-E5C8BC9B5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" y="11113"/>
              <a:ext cx="315913" cy="382588"/>
            </a:xfrm>
            <a:custGeom>
              <a:avLst/>
              <a:gdLst>
                <a:gd name="T0" fmla="*/ 8 w 84"/>
                <a:gd name="T1" fmla="*/ 82 h 102"/>
                <a:gd name="T2" fmla="*/ 83 w 84"/>
                <a:gd name="T3" fmla="*/ 6 h 102"/>
                <a:gd name="T4" fmla="*/ 76 w 84"/>
                <a:gd name="T5" fmla="*/ 2 h 102"/>
                <a:gd name="T6" fmla="*/ 34 w 84"/>
                <a:gd name="T7" fmla="*/ 97 h 102"/>
                <a:gd name="T8" fmla="*/ 41 w 84"/>
                <a:gd name="T9" fmla="*/ 100 h 102"/>
                <a:gd name="T10" fmla="*/ 83 w 84"/>
                <a:gd name="T11" fmla="*/ 6 h 102"/>
                <a:gd name="T12" fmla="*/ 76 w 84"/>
                <a:gd name="T13" fmla="*/ 2 h 102"/>
                <a:gd name="T14" fmla="*/ 1 w 84"/>
                <a:gd name="T15" fmla="*/ 78 h 102"/>
                <a:gd name="T16" fmla="*/ 8 w 84"/>
                <a:gd name="T1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02">
                  <a:moveTo>
                    <a:pt x="8" y="82"/>
                  </a:moveTo>
                  <a:cubicBezTo>
                    <a:pt x="36" y="61"/>
                    <a:pt x="66" y="36"/>
                    <a:pt x="83" y="6"/>
                  </a:cubicBezTo>
                  <a:cubicBezTo>
                    <a:pt x="81" y="5"/>
                    <a:pt x="78" y="4"/>
                    <a:pt x="76" y="2"/>
                  </a:cubicBezTo>
                  <a:cubicBezTo>
                    <a:pt x="60" y="33"/>
                    <a:pt x="43" y="64"/>
                    <a:pt x="34" y="97"/>
                  </a:cubicBezTo>
                  <a:cubicBezTo>
                    <a:pt x="33" y="99"/>
                    <a:pt x="41" y="102"/>
                    <a:pt x="41" y="100"/>
                  </a:cubicBezTo>
                  <a:cubicBezTo>
                    <a:pt x="51" y="67"/>
                    <a:pt x="68" y="36"/>
                    <a:pt x="83" y="6"/>
                  </a:cubicBezTo>
                  <a:cubicBezTo>
                    <a:pt x="84" y="4"/>
                    <a:pt x="77" y="0"/>
                    <a:pt x="76" y="2"/>
                  </a:cubicBezTo>
                  <a:cubicBezTo>
                    <a:pt x="59" y="33"/>
                    <a:pt x="29" y="58"/>
                    <a:pt x="1" y="78"/>
                  </a:cubicBezTo>
                  <a:cubicBezTo>
                    <a:pt x="0" y="80"/>
                    <a:pt x="6" y="83"/>
                    <a:pt x="8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1" name="Group 14">
            <a:extLst>
              <a:ext uri="{FF2B5EF4-FFF2-40B4-BE49-F238E27FC236}">
                <a16:creationId xmlns:a16="http://schemas.microsoft.com/office/drawing/2014/main" id="{94B915BF-666D-43E1-998F-FB1DADD7BED5}"/>
              </a:ext>
            </a:extLst>
          </p:cNvPr>
          <p:cNvGrpSpPr>
            <a:grpSpLocks/>
          </p:cNvGrpSpPr>
          <p:nvPr/>
        </p:nvGrpSpPr>
        <p:grpSpPr bwMode="auto">
          <a:xfrm rot="1389768">
            <a:off x="8957217" y="2581351"/>
            <a:ext cx="1116488" cy="1179182"/>
            <a:chOff x="0" y="0"/>
            <a:chExt cx="1539875" cy="1497013"/>
          </a:xfrm>
          <a:solidFill>
            <a:schemeClr val="tx1"/>
          </a:solidFill>
        </p:grpSpPr>
        <p:sp>
          <p:nvSpPr>
            <p:cNvPr id="52" name="Freeform 585">
              <a:extLst>
                <a:ext uri="{FF2B5EF4-FFF2-40B4-BE49-F238E27FC236}">
                  <a16:creationId xmlns:a16="http://schemas.microsoft.com/office/drawing/2014/main" id="{BC0630B9-1808-4ACA-98C2-7D13B78CE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531938" cy="1497013"/>
            </a:xfrm>
            <a:custGeom>
              <a:avLst/>
              <a:gdLst>
                <a:gd name="T0" fmla="*/ 400 w 408"/>
                <a:gd name="T1" fmla="*/ 12 h 399"/>
                <a:gd name="T2" fmla="*/ 383 w 408"/>
                <a:gd name="T3" fmla="*/ 40 h 399"/>
                <a:gd name="T4" fmla="*/ 333 w 408"/>
                <a:gd name="T5" fmla="*/ 114 h 399"/>
                <a:gd name="T6" fmla="*/ 159 w 408"/>
                <a:gd name="T7" fmla="*/ 297 h 399"/>
                <a:gd name="T8" fmla="*/ 18 w 408"/>
                <a:gd name="T9" fmla="*/ 365 h 399"/>
                <a:gd name="T10" fmla="*/ 7 w 408"/>
                <a:gd name="T11" fmla="*/ 381 h 399"/>
                <a:gd name="T12" fmla="*/ 2 w 408"/>
                <a:gd name="T13" fmla="*/ 399 h 399"/>
                <a:gd name="T14" fmla="*/ 213 w 408"/>
                <a:gd name="T15" fmla="*/ 272 h 399"/>
                <a:gd name="T16" fmla="*/ 359 w 408"/>
                <a:gd name="T17" fmla="*/ 92 h 399"/>
                <a:gd name="T18" fmla="*/ 397 w 408"/>
                <a:gd name="T19" fmla="*/ 31 h 399"/>
                <a:gd name="T20" fmla="*/ 407 w 408"/>
                <a:gd name="T21" fmla="*/ 8 h 399"/>
                <a:gd name="T22" fmla="*/ 400 w 408"/>
                <a:gd name="T23" fmla="*/ 1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8" h="399">
                  <a:moveTo>
                    <a:pt x="400" y="12"/>
                  </a:moveTo>
                  <a:cubicBezTo>
                    <a:pt x="393" y="24"/>
                    <a:pt x="390" y="30"/>
                    <a:pt x="383" y="40"/>
                  </a:cubicBezTo>
                  <a:cubicBezTo>
                    <a:pt x="367" y="65"/>
                    <a:pt x="351" y="90"/>
                    <a:pt x="333" y="114"/>
                  </a:cubicBezTo>
                  <a:cubicBezTo>
                    <a:pt x="283" y="182"/>
                    <a:pt x="227" y="246"/>
                    <a:pt x="159" y="297"/>
                  </a:cubicBezTo>
                  <a:cubicBezTo>
                    <a:pt x="118" y="329"/>
                    <a:pt x="70" y="356"/>
                    <a:pt x="18" y="365"/>
                  </a:cubicBezTo>
                  <a:cubicBezTo>
                    <a:pt x="13" y="366"/>
                    <a:pt x="9" y="377"/>
                    <a:pt x="7" y="381"/>
                  </a:cubicBezTo>
                  <a:cubicBezTo>
                    <a:pt x="7" y="381"/>
                    <a:pt x="0" y="399"/>
                    <a:pt x="2" y="399"/>
                  </a:cubicBezTo>
                  <a:cubicBezTo>
                    <a:pt x="84" y="385"/>
                    <a:pt x="154" y="330"/>
                    <a:pt x="213" y="272"/>
                  </a:cubicBezTo>
                  <a:cubicBezTo>
                    <a:pt x="268" y="218"/>
                    <a:pt x="316" y="156"/>
                    <a:pt x="359" y="92"/>
                  </a:cubicBezTo>
                  <a:cubicBezTo>
                    <a:pt x="372" y="72"/>
                    <a:pt x="385" y="52"/>
                    <a:pt x="397" y="31"/>
                  </a:cubicBezTo>
                  <a:cubicBezTo>
                    <a:pt x="401" y="24"/>
                    <a:pt x="405" y="16"/>
                    <a:pt x="407" y="8"/>
                  </a:cubicBezTo>
                  <a:cubicBezTo>
                    <a:pt x="408" y="0"/>
                    <a:pt x="401" y="11"/>
                    <a:pt x="40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53" name="Freeform 586">
              <a:extLst>
                <a:ext uri="{FF2B5EF4-FFF2-40B4-BE49-F238E27FC236}">
                  <a16:creationId xmlns:a16="http://schemas.microsoft.com/office/drawing/2014/main" id="{7CDFD419-2033-4530-BCBB-A30816571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3962" y="11113"/>
              <a:ext cx="315913" cy="382588"/>
            </a:xfrm>
            <a:custGeom>
              <a:avLst/>
              <a:gdLst>
                <a:gd name="T0" fmla="*/ 8 w 84"/>
                <a:gd name="T1" fmla="*/ 82 h 102"/>
                <a:gd name="T2" fmla="*/ 83 w 84"/>
                <a:gd name="T3" fmla="*/ 6 h 102"/>
                <a:gd name="T4" fmla="*/ 76 w 84"/>
                <a:gd name="T5" fmla="*/ 2 h 102"/>
                <a:gd name="T6" fmla="*/ 34 w 84"/>
                <a:gd name="T7" fmla="*/ 97 h 102"/>
                <a:gd name="T8" fmla="*/ 41 w 84"/>
                <a:gd name="T9" fmla="*/ 100 h 102"/>
                <a:gd name="T10" fmla="*/ 83 w 84"/>
                <a:gd name="T11" fmla="*/ 6 h 102"/>
                <a:gd name="T12" fmla="*/ 76 w 84"/>
                <a:gd name="T13" fmla="*/ 2 h 102"/>
                <a:gd name="T14" fmla="*/ 1 w 84"/>
                <a:gd name="T15" fmla="*/ 78 h 102"/>
                <a:gd name="T16" fmla="*/ 8 w 84"/>
                <a:gd name="T17" fmla="*/ 8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" h="102">
                  <a:moveTo>
                    <a:pt x="8" y="82"/>
                  </a:moveTo>
                  <a:cubicBezTo>
                    <a:pt x="36" y="61"/>
                    <a:pt x="66" y="36"/>
                    <a:pt x="83" y="6"/>
                  </a:cubicBezTo>
                  <a:cubicBezTo>
                    <a:pt x="81" y="5"/>
                    <a:pt x="78" y="4"/>
                    <a:pt x="76" y="2"/>
                  </a:cubicBezTo>
                  <a:cubicBezTo>
                    <a:pt x="60" y="33"/>
                    <a:pt x="43" y="64"/>
                    <a:pt x="34" y="97"/>
                  </a:cubicBezTo>
                  <a:cubicBezTo>
                    <a:pt x="33" y="99"/>
                    <a:pt x="41" y="102"/>
                    <a:pt x="41" y="100"/>
                  </a:cubicBezTo>
                  <a:cubicBezTo>
                    <a:pt x="51" y="67"/>
                    <a:pt x="68" y="36"/>
                    <a:pt x="83" y="6"/>
                  </a:cubicBezTo>
                  <a:cubicBezTo>
                    <a:pt x="84" y="4"/>
                    <a:pt x="77" y="0"/>
                    <a:pt x="76" y="2"/>
                  </a:cubicBezTo>
                  <a:cubicBezTo>
                    <a:pt x="59" y="33"/>
                    <a:pt x="29" y="58"/>
                    <a:pt x="1" y="78"/>
                  </a:cubicBezTo>
                  <a:cubicBezTo>
                    <a:pt x="0" y="80"/>
                    <a:pt x="6" y="83"/>
                    <a:pt x="8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54" name="椭圆 53">
            <a:extLst>
              <a:ext uri="{FF2B5EF4-FFF2-40B4-BE49-F238E27FC236}">
                <a16:creationId xmlns:a16="http://schemas.microsoft.com/office/drawing/2014/main" id="{17AF35CE-F268-43A6-92C2-E37F6028E271}"/>
              </a:ext>
            </a:extLst>
          </p:cNvPr>
          <p:cNvSpPr/>
          <p:nvPr/>
        </p:nvSpPr>
        <p:spPr>
          <a:xfrm>
            <a:off x="10512852" y="2513913"/>
            <a:ext cx="427681" cy="42768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BDA9C66E-FD7F-4016-B342-A47503C4C620}"/>
              </a:ext>
            </a:extLst>
          </p:cNvPr>
          <p:cNvSpPr txBox="1"/>
          <p:nvPr/>
        </p:nvSpPr>
        <p:spPr>
          <a:xfrm>
            <a:off x="10520073" y="2421704"/>
            <a:ext cx="317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5</a:t>
            </a:r>
            <a:endParaRPr lang="zh-CN" altLang="en-US" sz="3600" dirty="0">
              <a:solidFill>
                <a:schemeClr val="bg1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C7A97714-2509-4126-BAA3-18F9844407E4}"/>
              </a:ext>
            </a:extLst>
          </p:cNvPr>
          <p:cNvSpPr txBox="1"/>
          <p:nvPr/>
        </p:nvSpPr>
        <p:spPr>
          <a:xfrm>
            <a:off x="9696232" y="3155335"/>
            <a:ext cx="2435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  <a:hlinkClick r:id="rId6"/>
              </a:rPr>
              <a:t>EPALN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  <a:hlinkClick r:id="rId6"/>
              </a:rPr>
              <a:t>、</a:t>
            </a: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  <a:hlinkClick r:id="rId6"/>
              </a:rPr>
              <a:t>CAD</a:t>
            </a:r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  <a:hlinkClick r:id="rId6"/>
              </a:rPr>
              <a:t>电气设计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42F1926E-5330-4E3C-87E3-FF3EE8760F33}"/>
              </a:ext>
            </a:extLst>
          </p:cNvPr>
          <p:cNvSpPr txBox="1"/>
          <p:nvPr/>
        </p:nvSpPr>
        <p:spPr>
          <a:xfrm>
            <a:off x="7176611" y="3940461"/>
            <a:ext cx="278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  <a:hlinkClick r:id="rId7"/>
              </a:rPr>
              <a:t>上位机、触摸屏软件应用</a:t>
            </a:r>
            <a:endParaRPr lang="zh-CN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8B377D9D-A05F-4BAA-9902-AB4F05EF02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57" y="3231881"/>
            <a:ext cx="1088200" cy="1516655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6B8EA0E4-99C9-4A1A-BE60-AE20225468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724" y="3144114"/>
            <a:ext cx="1305521" cy="985021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91A467C7-A3BD-4236-8C25-D337AFDAD1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006" y="2233973"/>
            <a:ext cx="1368088" cy="1368088"/>
          </a:xfrm>
          <a:prstGeom prst="rect">
            <a:avLst/>
          </a:prstGeom>
        </p:spPr>
      </p:pic>
      <p:pic>
        <p:nvPicPr>
          <p:cNvPr id="71" name="图片 70">
            <a:extLst>
              <a:ext uri="{FF2B5EF4-FFF2-40B4-BE49-F238E27FC236}">
                <a16:creationId xmlns:a16="http://schemas.microsoft.com/office/drawing/2014/main" id="{D147D163-3182-4BC6-A26E-1417BCBD175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9" t="20115" r="15010" b="27362"/>
          <a:stretch/>
        </p:blipFill>
        <p:spPr>
          <a:xfrm>
            <a:off x="7104835" y="1919629"/>
            <a:ext cx="2064656" cy="950467"/>
          </a:xfrm>
          <a:prstGeom prst="rect">
            <a:avLst/>
          </a:prstGeom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9FA3D98B-58FC-4177-AC1F-5B3ABD8CBB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354" y="1221531"/>
            <a:ext cx="1903115" cy="951558"/>
          </a:xfrm>
          <a:prstGeom prst="rect">
            <a:avLst/>
          </a:prstGeom>
        </p:spPr>
      </p:pic>
      <p:sp>
        <p:nvSpPr>
          <p:cNvPr id="39" name="Freeform 177">
            <a:extLst>
              <a:ext uri="{FF2B5EF4-FFF2-40B4-BE49-F238E27FC236}">
                <a16:creationId xmlns:a16="http://schemas.microsoft.com/office/drawing/2014/main" id="{03976F44-F075-4010-B843-C124E2B69087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Oval 178">
            <a:extLst>
              <a:ext uri="{FF2B5EF4-FFF2-40B4-BE49-F238E27FC236}">
                <a16:creationId xmlns:a16="http://schemas.microsoft.com/office/drawing/2014/main" id="{C5912171-08B6-4069-A82E-E3D72E037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Freeform 179">
            <a:hlinkClick r:id="rId13" action="ppaction://hlinksldjump"/>
            <a:extLst>
              <a:ext uri="{FF2B5EF4-FFF2-40B4-BE49-F238E27FC236}">
                <a16:creationId xmlns:a16="http://schemas.microsoft.com/office/drawing/2014/main" id="{674A8D49-ED22-4CEC-8D2E-3826D13D639A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1066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>
            <a:off x="4665565" y="726311"/>
            <a:ext cx="7014944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253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技成电工系列理论课程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pic>
        <p:nvPicPr>
          <p:cNvPr id="15" name="图片 14">
            <a:hlinkClick r:id="rId3"/>
            <a:extLst>
              <a:ext uri="{FF2B5EF4-FFF2-40B4-BE49-F238E27FC236}">
                <a16:creationId xmlns:a16="http://schemas.microsoft.com/office/drawing/2014/main" id="{F3DEBC97-DEEE-47B0-A809-E0B102F78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3" y="2160526"/>
            <a:ext cx="1595455" cy="900000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5E0769C9-D724-4E1E-A1EF-E2F7DAB41605}"/>
              </a:ext>
            </a:extLst>
          </p:cNvPr>
          <p:cNvGrpSpPr/>
          <p:nvPr/>
        </p:nvGrpSpPr>
        <p:grpSpPr>
          <a:xfrm>
            <a:off x="345105" y="1466560"/>
            <a:ext cx="1963633" cy="523220"/>
            <a:chOff x="245647" y="1685164"/>
            <a:chExt cx="2171702" cy="578661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FD0398DF-B7F0-451E-A0EC-D80EC32292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9268"/>
            <a:stretch/>
          </p:blipFill>
          <p:spPr>
            <a:xfrm rot="16200000" flipH="1">
              <a:off x="1188623" y="1035099"/>
              <a:ext cx="285750" cy="2171702"/>
            </a:xfrm>
            <a:prstGeom prst="rect">
              <a:avLst/>
            </a:prstGeom>
          </p:spPr>
        </p:pic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96E6E9C9-762A-471F-81B5-16303A885B43}"/>
                </a:ext>
              </a:extLst>
            </p:cNvPr>
            <p:cNvSpPr txBox="1"/>
            <p:nvPr/>
          </p:nvSpPr>
          <p:spPr>
            <a:xfrm>
              <a:off x="458835" y="1685164"/>
              <a:ext cx="1728064" cy="442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安全用电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76F9A7C3-3773-4276-B63E-5489AC52BD2A}"/>
              </a:ext>
            </a:extLst>
          </p:cNvPr>
          <p:cNvGrpSpPr/>
          <p:nvPr/>
        </p:nvGrpSpPr>
        <p:grpSpPr>
          <a:xfrm>
            <a:off x="2716898" y="1469797"/>
            <a:ext cx="1963633" cy="523220"/>
            <a:chOff x="245647" y="1685164"/>
            <a:chExt cx="2171702" cy="578661"/>
          </a:xfrm>
        </p:grpSpPr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8D1C2C1C-B737-408A-8384-8EB72EC118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9268"/>
            <a:stretch/>
          </p:blipFill>
          <p:spPr>
            <a:xfrm rot="16200000" flipH="1">
              <a:off x="1188623" y="1035099"/>
              <a:ext cx="285750" cy="2171702"/>
            </a:xfrm>
            <a:prstGeom prst="rect">
              <a:avLst/>
            </a:prstGeom>
          </p:spPr>
        </p:pic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EFAC5F6A-5992-45A3-AFEB-ADC615147427}"/>
                </a:ext>
              </a:extLst>
            </p:cNvPr>
            <p:cNvSpPr txBox="1"/>
            <p:nvPr/>
          </p:nvSpPr>
          <p:spPr>
            <a:xfrm>
              <a:off x="458835" y="1685164"/>
              <a:ext cx="1728064" cy="442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低压电器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85D40A6-3B6E-43AA-8AE4-C24CC94E6C8A}"/>
              </a:ext>
            </a:extLst>
          </p:cNvPr>
          <p:cNvGrpSpPr/>
          <p:nvPr/>
        </p:nvGrpSpPr>
        <p:grpSpPr>
          <a:xfrm>
            <a:off x="5073084" y="1469797"/>
            <a:ext cx="1963633" cy="523220"/>
            <a:chOff x="245647" y="1685164"/>
            <a:chExt cx="2171702" cy="578661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A917D946-6CC1-4D06-BA14-3282362726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9268"/>
            <a:stretch/>
          </p:blipFill>
          <p:spPr>
            <a:xfrm rot="16200000" flipH="1">
              <a:off x="1188623" y="1035099"/>
              <a:ext cx="285750" cy="2171702"/>
            </a:xfrm>
            <a:prstGeom prst="rect">
              <a:avLst/>
            </a:prstGeom>
          </p:spPr>
        </p:pic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018D33C3-7726-4917-A7DB-818DC0B5B402}"/>
                </a:ext>
              </a:extLst>
            </p:cNvPr>
            <p:cNvSpPr txBox="1"/>
            <p:nvPr/>
          </p:nvSpPr>
          <p:spPr>
            <a:xfrm>
              <a:off x="458835" y="1685164"/>
              <a:ext cx="1728064" cy="442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电工识图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3427E1EB-BAAE-4B80-BF5F-5ED22F457D06}"/>
              </a:ext>
            </a:extLst>
          </p:cNvPr>
          <p:cNvGrpSpPr/>
          <p:nvPr/>
        </p:nvGrpSpPr>
        <p:grpSpPr>
          <a:xfrm>
            <a:off x="7429270" y="1469797"/>
            <a:ext cx="1963633" cy="523220"/>
            <a:chOff x="245647" y="1685164"/>
            <a:chExt cx="2171702" cy="578661"/>
          </a:xfrm>
        </p:grpSpPr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id="{09BAB31B-89DD-4A1F-BF9D-6114C7FDB5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9268"/>
            <a:stretch/>
          </p:blipFill>
          <p:spPr>
            <a:xfrm rot="16200000" flipH="1">
              <a:off x="1188623" y="1035099"/>
              <a:ext cx="285750" cy="2171702"/>
            </a:xfrm>
            <a:prstGeom prst="rect">
              <a:avLst/>
            </a:prstGeom>
          </p:spPr>
        </p:pic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B032F35D-E2AD-491E-B667-617F806B9844}"/>
                </a:ext>
              </a:extLst>
            </p:cNvPr>
            <p:cNvSpPr txBox="1"/>
            <p:nvPr/>
          </p:nvSpPr>
          <p:spPr>
            <a:xfrm>
              <a:off x="352241" y="1685164"/>
              <a:ext cx="1958514" cy="442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电机与变压器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4A5A6573-CE17-4F99-977F-E2ED48607E15}"/>
              </a:ext>
            </a:extLst>
          </p:cNvPr>
          <p:cNvGrpSpPr/>
          <p:nvPr/>
        </p:nvGrpSpPr>
        <p:grpSpPr>
          <a:xfrm>
            <a:off x="9785456" y="1469797"/>
            <a:ext cx="1963633" cy="523220"/>
            <a:chOff x="245647" y="1685164"/>
            <a:chExt cx="2171702" cy="578661"/>
          </a:xfrm>
        </p:grpSpPr>
        <p:pic>
          <p:nvPicPr>
            <p:cNvPr id="56" name="图片 55">
              <a:extLst>
                <a:ext uri="{FF2B5EF4-FFF2-40B4-BE49-F238E27FC236}">
                  <a16:creationId xmlns:a16="http://schemas.microsoft.com/office/drawing/2014/main" id="{35781A4E-758A-4239-BD3E-CAEAE8CF6C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9268"/>
            <a:stretch/>
          </p:blipFill>
          <p:spPr>
            <a:xfrm rot="16200000" flipH="1">
              <a:off x="1188623" y="1035099"/>
              <a:ext cx="285750" cy="2171702"/>
            </a:xfrm>
            <a:prstGeom prst="rect">
              <a:avLst/>
            </a:prstGeom>
          </p:spPr>
        </p:pic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8C27DEFF-3C42-4EC0-8923-B7847258DAD4}"/>
                </a:ext>
              </a:extLst>
            </p:cNvPr>
            <p:cNvSpPr txBox="1"/>
            <p:nvPr/>
          </p:nvSpPr>
          <p:spPr>
            <a:xfrm>
              <a:off x="458834" y="1685164"/>
              <a:ext cx="1958512" cy="442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ea"/>
                  <a:sym typeface="+mn-lt"/>
                </a:rPr>
                <a:t>电工电子基础</a:t>
              </a:r>
            </a:p>
          </p:txBody>
        </p:sp>
      </p:grpSp>
      <p:pic>
        <p:nvPicPr>
          <p:cNvPr id="59" name="图片 58">
            <a:hlinkClick r:id="rId6"/>
            <a:extLst>
              <a:ext uri="{FF2B5EF4-FFF2-40B4-BE49-F238E27FC236}">
                <a16:creationId xmlns:a16="http://schemas.microsoft.com/office/drawing/2014/main" id="{644265F5-3154-45E9-8355-6F9DC5353D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06" y="2160526"/>
            <a:ext cx="1595455" cy="900000"/>
          </a:xfrm>
          <a:prstGeom prst="rect">
            <a:avLst/>
          </a:prstGeom>
        </p:spPr>
      </p:pic>
      <p:pic>
        <p:nvPicPr>
          <p:cNvPr id="61" name="图片 60">
            <a:hlinkClick r:id="rId8"/>
            <a:extLst>
              <a:ext uri="{FF2B5EF4-FFF2-40B4-BE49-F238E27FC236}">
                <a16:creationId xmlns:a16="http://schemas.microsoft.com/office/drawing/2014/main" id="{322504B4-6609-43FF-A39B-6F8E4D2387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06" y="3228035"/>
            <a:ext cx="1595455" cy="900000"/>
          </a:xfrm>
          <a:prstGeom prst="rect">
            <a:avLst/>
          </a:prstGeom>
        </p:spPr>
      </p:pic>
      <p:pic>
        <p:nvPicPr>
          <p:cNvPr id="63" name="图片 62">
            <a:hlinkClick r:id="rId10"/>
            <a:extLst>
              <a:ext uri="{FF2B5EF4-FFF2-40B4-BE49-F238E27FC236}">
                <a16:creationId xmlns:a16="http://schemas.microsoft.com/office/drawing/2014/main" id="{25AB2E7A-5D35-4A33-BA62-D157D9F9F0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92" y="2160526"/>
            <a:ext cx="1595455" cy="900000"/>
          </a:xfrm>
          <a:prstGeom prst="rect">
            <a:avLst/>
          </a:prstGeom>
        </p:spPr>
      </p:pic>
      <p:pic>
        <p:nvPicPr>
          <p:cNvPr id="65" name="图片 64">
            <a:hlinkClick r:id="rId12"/>
            <a:extLst>
              <a:ext uri="{FF2B5EF4-FFF2-40B4-BE49-F238E27FC236}">
                <a16:creationId xmlns:a16="http://schemas.microsoft.com/office/drawing/2014/main" id="{F3CC1230-3DC8-4F22-96DF-126462D1AF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06" y="4295544"/>
            <a:ext cx="1595455" cy="900000"/>
          </a:xfrm>
          <a:prstGeom prst="rect">
            <a:avLst/>
          </a:prstGeom>
        </p:spPr>
      </p:pic>
      <p:pic>
        <p:nvPicPr>
          <p:cNvPr id="67" name="图片 66">
            <a:hlinkClick r:id="rId14"/>
            <a:extLst>
              <a:ext uri="{FF2B5EF4-FFF2-40B4-BE49-F238E27FC236}">
                <a16:creationId xmlns:a16="http://schemas.microsoft.com/office/drawing/2014/main" id="{6A1C8B6A-81EF-46E3-B0D2-D4D8698AA06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50" y="2159561"/>
            <a:ext cx="1595455" cy="900000"/>
          </a:xfrm>
          <a:prstGeom prst="rect">
            <a:avLst/>
          </a:prstGeom>
        </p:spPr>
      </p:pic>
      <p:pic>
        <p:nvPicPr>
          <p:cNvPr id="69" name="图片 68">
            <a:hlinkClick r:id="rId16"/>
            <a:extLst>
              <a:ext uri="{FF2B5EF4-FFF2-40B4-BE49-F238E27FC236}">
                <a16:creationId xmlns:a16="http://schemas.microsoft.com/office/drawing/2014/main" id="{EE843A6A-DD16-4BC0-ABC8-B7D2E3B8D4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150" y="3228035"/>
            <a:ext cx="1595455" cy="900000"/>
          </a:xfrm>
          <a:prstGeom prst="rect">
            <a:avLst/>
          </a:prstGeom>
        </p:spPr>
      </p:pic>
      <p:pic>
        <p:nvPicPr>
          <p:cNvPr id="71" name="图片 70">
            <a:hlinkClick r:id="rId18"/>
            <a:extLst>
              <a:ext uri="{FF2B5EF4-FFF2-40B4-BE49-F238E27FC236}">
                <a16:creationId xmlns:a16="http://schemas.microsoft.com/office/drawing/2014/main" id="{DF2D1210-6685-41DE-A336-DEECBB84622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01" y="2159561"/>
            <a:ext cx="1595455" cy="900000"/>
          </a:xfrm>
          <a:prstGeom prst="rect">
            <a:avLst/>
          </a:prstGeom>
        </p:spPr>
      </p:pic>
      <p:pic>
        <p:nvPicPr>
          <p:cNvPr id="73" name="图片 72">
            <a:hlinkClick r:id="rId20"/>
            <a:extLst>
              <a:ext uri="{FF2B5EF4-FFF2-40B4-BE49-F238E27FC236}">
                <a16:creationId xmlns:a16="http://schemas.microsoft.com/office/drawing/2014/main" id="{2F6DF458-DDC6-484E-9EA9-685FE4A51AA5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753" y="3228035"/>
            <a:ext cx="1595455" cy="900000"/>
          </a:xfrm>
          <a:prstGeom prst="rect">
            <a:avLst/>
          </a:prstGeom>
        </p:spPr>
      </p:pic>
      <p:pic>
        <p:nvPicPr>
          <p:cNvPr id="78" name="图片 77">
            <a:hlinkClick r:id="rId22"/>
            <a:extLst>
              <a:ext uri="{FF2B5EF4-FFF2-40B4-BE49-F238E27FC236}">
                <a16:creationId xmlns:a16="http://schemas.microsoft.com/office/drawing/2014/main" id="{0E75978D-91AA-4BBD-9756-AED532430A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801" y="4294579"/>
            <a:ext cx="1595455" cy="900000"/>
          </a:xfrm>
          <a:prstGeom prst="rect">
            <a:avLst/>
          </a:prstGeom>
        </p:spPr>
      </p:pic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E51C5422-E242-4829-9F11-75915AB8415F}"/>
              </a:ext>
            </a:extLst>
          </p:cNvPr>
          <p:cNvCxnSpPr>
            <a:cxnSpLocks/>
          </p:cNvCxnSpPr>
          <p:nvPr/>
        </p:nvCxnSpPr>
        <p:spPr>
          <a:xfrm>
            <a:off x="2501484" y="1866670"/>
            <a:ext cx="0" cy="379346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F94C55FD-5174-4B21-89C8-552A7FAEFECE}"/>
              </a:ext>
            </a:extLst>
          </p:cNvPr>
          <p:cNvCxnSpPr>
            <a:cxnSpLocks/>
          </p:cNvCxnSpPr>
          <p:nvPr/>
        </p:nvCxnSpPr>
        <p:spPr>
          <a:xfrm>
            <a:off x="4839300" y="1866670"/>
            <a:ext cx="0" cy="379346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6ABBCBCD-EC45-4A0C-BDF9-B7FEC23CB4F6}"/>
              </a:ext>
            </a:extLst>
          </p:cNvPr>
          <p:cNvCxnSpPr>
            <a:cxnSpLocks/>
          </p:cNvCxnSpPr>
          <p:nvPr/>
        </p:nvCxnSpPr>
        <p:spPr>
          <a:xfrm>
            <a:off x="7177116" y="1866670"/>
            <a:ext cx="0" cy="379346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7571D337-9F03-404F-878A-B3FA342918EF}"/>
              </a:ext>
            </a:extLst>
          </p:cNvPr>
          <p:cNvCxnSpPr>
            <a:cxnSpLocks/>
          </p:cNvCxnSpPr>
          <p:nvPr/>
        </p:nvCxnSpPr>
        <p:spPr>
          <a:xfrm>
            <a:off x="9514932" y="1866670"/>
            <a:ext cx="0" cy="3793466"/>
          </a:xfrm>
          <a:prstGeom prst="line">
            <a:avLst/>
          </a:prstGeom>
          <a:ln w="254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Freeform 177">
            <a:extLst>
              <a:ext uri="{FF2B5EF4-FFF2-40B4-BE49-F238E27FC236}">
                <a16:creationId xmlns:a16="http://schemas.microsoft.com/office/drawing/2014/main" id="{2F389F1D-B99F-4150-A952-B8C5D630E777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Oval 178">
            <a:extLst>
              <a:ext uri="{FF2B5EF4-FFF2-40B4-BE49-F238E27FC236}">
                <a16:creationId xmlns:a16="http://schemas.microsoft.com/office/drawing/2014/main" id="{A0336FA0-1506-4284-8A6A-6B8E0EC59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179">
            <a:hlinkClick r:id="rId24" action="ppaction://hlinksldjump"/>
            <a:extLst>
              <a:ext uri="{FF2B5EF4-FFF2-40B4-BE49-F238E27FC236}">
                <a16:creationId xmlns:a16="http://schemas.microsoft.com/office/drawing/2014/main" id="{2AD9766E-A461-4606-9710-7C27614241A4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830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>
            <a:off x="4665565" y="726311"/>
            <a:ext cx="7014944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技成电工系列实操课程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253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B76EE1B-C9D7-4C49-B450-F806FAC2CDD7}"/>
              </a:ext>
            </a:extLst>
          </p:cNvPr>
          <p:cNvGrpSpPr/>
          <p:nvPr/>
        </p:nvGrpSpPr>
        <p:grpSpPr>
          <a:xfrm rot="21259425">
            <a:off x="8268612" y="5925554"/>
            <a:ext cx="2996936" cy="638083"/>
            <a:chOff x="3980492" y="4279192"/>
            <a:chExt cx="5689809" cy="1327646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6F662104-F759-4C22-8217-04B80F112246}"/>
                </a:ext>
              </a:extLst>
            </p:cNvPr>
            <p:cNvGrpSpPr/>
            <p:nvPr/>
          </p:nvGrpSpPr>
          <p:grpSpPr>
            <a:xfrm>
              <a:off x="3980492" y="4279192"/>
              <a:ext cx="4315968" cy="1327646"/>
              <a:chOff x="3980492" y="4279192"/>
              <a:chExt cx="4315968" cy="1327646"/>
            </a:xfrm>
          </p:grpSpPr>
          <p:sp>
            <p:nvSpPr>
              <p:cNvPr id="26" name="键盘底">
                <a:extLst>
                  <a:ext uri="{FF2B5EF4-FFF2-40B4-BE49-F238E27FC236}">
                    <a16:creationId xmlns:a16="http://schemas.microsoft.com/office/drawing/2014/main" id="{2B40BD30-3AC3-42AD-97BE-B581B65068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80492" y="4279192"/>
                <a:ext cx="4315968" cy="1327646"/>
              </a:xfrm>
              <a:custGeom>
                <a:avLst/>
                <a:gdLst>
                  <a:gd name="T0" fmla="*/ 118 w 368"/>
                  <a:gd name="T1" fmla="*/ 2 h 113"/>
                  <a:gd name="T2" fmla="*/ 305 w 368"/>
                  <a:gd name="T3" fmla="*/ 3 h 113"/>
                  <a:gd name="T4" fmla="*/ 328 w 368"/>
                  <a:gd name="T5" fmla="*/ 22 h 113"/>
                  <a:gd name="T6" fmla="*/ 367 w 368"/>
                  <a:gd name="T7" fmla="*/ 86 h 113"/>
                  <a:gd name="T8" fmla="*/ 353 w 368"/>
                  <a:gd name="T9" fmla="*/ 111 h 113"/>
                  <a:gd name="T10" fmla="*/ 200 w 368"/>
                  <a:gd name="T11" fmla="*/ 111 h 113"/>
                  <a:gd name="T12" fmla="*/ 114 w 368"/>
                  <a:gd name="T13" fmla="*/ 112 h 113"/>
                  <a:gd name="T14" fmla="*/ 12 w 368"/>
                  <a:gd name="T15" fmla="*/ 112 h 113"/>
                  <a:gd name="T16" fmla="*/ 5 w 368"/>
                  <a:gd name="T17" fmla="*/ 87 h 113"/>
                  <a:gd name="T18" fmla="*/ 53 w 368"/>
                  <a:gd name="T19" fmla="*/ 8 h 113"/>
                  <a:gd name="T20" fmla="*/ 363 w 368"/>
                  <a:gd name="T21" fmla="*/ 86 h 113"/>
                  <a:gd name="T22" fmla="*/ 317 w 368"/>
                  <a:gd name="T23" fmla="*/ 12 h 113"/>
                  <a:gd name="T24" fmla="*/ 249 w 368"/>
                  <a:gd name="T25" fmla="*/ 4 h 113"/>
                  <a:gd name="T26" fmla="*/ 67 w 368"/>
                  <a:gd name="T27" fmla="*/ 5 h 113"/>
                  <a:gd name="T28" fmla="*/ 19 w 368"/>
                  <a:gd name="T29" fmla="*/ 69 h 113"/>
                  <a:gd name="T30" fmla="*/ 12 w 368"/>
                  <a:gd name="T31" fmla="*/ 90 h 113"/>
                  <a:gd name="T32" fmla="*/ 90 w 368"/>
                  <a:gd name="T33" fmla="*/ 89 h 113"/>
                  <a:gd name="T34" fmla="*/ 250 w 368"/>
                  <a:gd name="T35" fmla="*/ 86 h 113"/>
                  <a:gd name="T36" fmla="*/ 331 w 368"/>
                  <a:gd name="T37" fmla="*/ 85 h 113"/>
                  <a:gd name="T38" fmla="*/ 46 w 368"/>
                  <a:gd name="T39" fmla="*/ 101 h 113"/>
                  <a:gd name="T40" fmla="*/ 90 w 368"/>
                  <a:gd name="T41" fmla="*/ 105 h 113"/>
                  <a:gd name="T42" fmla="*/ 250 w 368"/>
                  <a:gd name="T43" fmla="*/ 102 h 113"/>
                  <a:gd name="T44" fmla="*/ 311 w 368"/>
                  <a:gd name="T45" fmla="*/ 102 h 113"/>
                  <a:gd name="T46" fmla="*/ 311 w 368"/>
                  <a:gd name="T47" fmla="*/ 96 h 113"/>
                  <a:gd name="T48" fmla="*/ 290 w 368"/>
                  <a:gd name="T49" fmla="*/ 92 h 113"/>
                  <a:gd name="T50" fmla="*/ 190 w 368"/>
                  <a:gd name="T51" fmla="*/ 92 h 113"/>
                  <a:gd name="T52" fmla="*/ 155 w 368"/>
                  <a:gd name="T53" fmla="*/ 95 h 113"/>
                  <a:gd name="T54" fmla="*/ 87 w 368"/>
                  <a:gd name="T55" fmla="*/ 96 h 113"/>
                  <a:gd name="T56" fmla="*/ 50 w 368"/>
                  <a:gd name="T57" fmla="*/ 98 h 113"/>
                  <a:gd name="T58" fmla="*/ 356 w 368"/>
                  <a:gd name="T59" fmla="*/ 93 h 113"/>
                  <a:gd name="T60" fmla="*/ 359 w 368"/>
                  <a:gd name="T61" fmla="*/ 91 h 113"/>
                  <a:gd name="T62" fmla="*/ 332 w 368"/>
                  <a:gd name="T63" fmla="*/ 101 h 113"/>
                  <a:gd name="T64" fmla="*/ 323 w 368"/>
                  <a:gd name="T65" fmla="*/ 101 h 113"/>
                  <a:gd name="T66" fmla="*/ 44 w 368"/>
                  <a:gd name="T67" fmla="*/ 105 h 113"/>
                  <a:gd name="T68" fmla="*/ 44 w 368"/>
                  <a:gd name="T69" fmla="*/ 105 h 113"/>
                  <a:gd name="T70" fmla="*/ 336 w 368"/>
                  <a:gd name="T71" fmla="*/ 95 h 113"/>
                  <a:gd name="T72" fmla="*/ 25 w 368"/>
                  <a:gd name="T73" fmla="*/ 96 h 113"/>
                  <a:gd name="T74" fmla="*/ 318 w 368"/>
                  <a:gd name="T75" fmla="*/ 91 h 113"/>
                  <a:gd name="T76" fmla="*/ 320 w 368"/>
                  <a:gd name="T77" fmla="*/ 93 h 113"/>
                  <a:gd name="T78" fmla="*/ 10 w 368"/>
                  <a:gd name="T79" fmla="*/ 97 h 113"/>
                  <a:gd name="T80" fmla="*/ 12 w 368"/>
                  <a:gd name="T81" fmla="*/ 99 h 113"/>
                  <a:gd name="T82" fmla="*/ 244 w 368"/>
                  <a:gd name="T83" fmla="*/ 108 h 113"/>
                  <a:gd name="T84" fmla="*/ 326 w 368"/>
                  <a:gd name="T85" fmla="*/ 93 h 113"/>
                  <a:gd name="T86" fmla="*/ 326 w 368"/>
                  <a:gd name="T87" fmla="*/ 93 h 113"/>
                  <a:gd name="T88" fmla="*/ 353 w 368"/>
                  <a:gd name="T89" fmla="*/ 100 h 113"/>
                  <a:gd name="T90" fmla="*/ 318 w 368"/>
                  <a:gd name="T91" fmla="*/ 102 h 113"/>
                  <a:gd name="T92" fmla="*/ 316 w 368"/>
                  <a:gd name="T93" fmla="*/ 100 h 113"/>
                  <a:gd name="T94" fmla="*/ 16 w 368"/>
                  <a:gd name="T95" fmla="*/ 97 h 113"/>
                  <a:gd name="T96" fmla="*/ 33 w 368"/>
                  <a:gd name="T97" fmla="*/ 102 h 113"/>
                  <a:gd name="T98" fmla="*/ 32 w 368"/>
                  <a:gd name="T99" fmla="*/ 103 h 113"/>
                  <a:gd name="T100" fmla="*/ 227 w 368"/>
                  <a:gd name="T101" fmla="*/ 107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8" h="113">
                    <a:moveTo>
                      <a:pt x="85" y="2"/>
                    </a:moveTo>
                    <a:cubicBezTo>
                      <a:pt x="90" y="2"/>
                      <a:pt x="98" y="2"/>
                      <a:pt x="106" y="1"/>
                    </a:cubicBezTo>
                    <a:cubicBezTo>
                      <a:pt x="110" y="1"/>
                      <a:pt x="114" y="2"/>
                      <a:pt x="118" y="2"/>
                    </a:cubicBezTo>
                    <a:cubicBezTo>
                      <a:pt x="139" y="1"/>
                      <a:pt x="160" y="2"/>
                      <a:pt x="181" y="2"/>
                    </a:cubicBezTo>
                    <a:cubicBezTo>
                      <a:pt x="207" y="0"/>
                      <a:pt x="233" y="1"/>
                      <a:pt x="259" y="2"/>
                    </a:cubicBezTo>
                    <a:cubicBezTo>
                      <a:pt x="274" y="3"/>
                      <a:pt x="290" y="2"/>
                      <a:pt x="305" y="3"/>
                    </a:cubicBezTo>
                    <a:cubicBezTo>
                      <a:pt x="307" y="3"/>
                      <a:pt x="309" y="3"/>
                      <a:pt x="311" y="3"/>
                    </a:cubicBezTo>
                    <a:cubicBezTo>
                      <a:pt x="316" y="3"/>
                      <a:pt x="318" y="4"/>
                      <a:pt x="320" y="9"/>
                    </a:cubicBezTo>
                    <a:cubicBezTo>
                      <a:pt x="322" y="14"/>
                      <a:pt x="326" y="18"/>
                      <a:pt x="328" y="22"/>
                    </a:cubicBezTo>
                    <a:cubicBezTo>
                      <a:pt x="333" y="29"/>
                      <a:pt x="336" y="36"/>
                      <a:pt x="340" y="42"/>
                    </a:cubicBezTo>
                    <a:cubicBezTo>
                      <a:pt x="348" y="54"/>
                      <a:pt x="356" y="65"/>
                      <a:pt x="365" y="75"/>
                    </a:cubicBezTo>
                    <a:cubicBezTo>
                      <a:pt x="368" y="78"/>
                      <a:pt x="368" y="82"/>
                      <a:pt x="367" y="86"/>
                    </a:cubicBezTo>
                    <a:cubicBezTo>
                      <a:pt x="366" y="89"/>
                      <a:pt x="365" y="92"/>
                      <a:pt x="363" y="96"/>
                    </a:cubicBezTo>
                    <a:cubicBezTo>
                      <a:pt x="362" y="98"/>
                      <a:pt x="362" y="100"/>
                      <a:pt x="362" y="102"/>
                    </a:cubicBezTo>
                    <a:cubicBezTo>
                      <a:pt x="362" y="108"/>
                      <a:pt x="358" y="111"/>
                      <a:pt x="353" y="111"/>
                    </a:cubicBezTo>
                    <a:cubicBezTo>
                      <a:pt x="338" y="110"/>
                      <a:pt x="322" y="111"/>
                      <a:pt x="307" y="110"/>
                    </a:cubicBezTo>
                    <a:cubicBezTo>
                      <a:pt x="291" y="110"/>
                      <a:pt x="275" y="111"/>
                      <a:pt x="260" y="111"/>
                    </a:cubicBezTo>
                    <a:cubicBezTo>
                      <a:pt x="240" y="111"/>
                      <a:pt x="220" y="111"/>
                      <a:pt x="200" y="111"/>
                    </a:cubicBezTo>
                    <a:cubicBezTo>
                      <a:pt x="191" y="111"/>
                      <a:pt x="182" y="112"/>
                      <a:pt x="173" y="112"/>
                    </a:cubicBezTo>
                    <a:cubicBezTo>
                      <a:pt x="170" y="113"/>
                      <a:pt x="166" y="113"/>
                      <a:pt x="163" y="112"/>
                    </a:cubicBezTo>
                    <a:cubicBezTo>
                      <a:pt x="146" y="112"/>
                      <a:pt x="130" y="113"/>
                      <a:pt x="114" y="112"/>
                    </a:cubicBezTo>
                    <a:cubicBezTo>
                      <a:pt x="101" y="111"/>
                      <a:pt x="89" y="111"/>
                      <a:pt x="76" y="112"/>
                    </a:cubicBezTo>
                    <a:cubicBezTo>
                      <a:pt x="61" y="113"/>
                      <a:pt x="46" y="112"/>
                      <a:pt x="31" y="112"/>
                    </a:cubicBezTo>
                    <a:cubicBezTo>
                      <a:pt x="24" y="112"/>
                      <a:pt x="18" y="111"/>
                      <a:pt x="12" y="112"/>
                    </a:cubicBezTo>
                    <a:cubicBezTo>
                      <a:pt x="6" y="112"/>
                      <a:pt x="4" y="110"/>
                      <a:pt x="3" y="104"/>
                    </a:cubicBezTo>
                    <a:cubicBezTo>
                      <a:pt x="3" y="103"/>
                      <a:pt x="3" y="102"/>
                      <a:pt x="3" y="100"/>
                    </a:cubicBezTo>
                    <a:cubicBezTo>
                      <a:pt x="0" y="95"/>
                      <a:pt x="2" y="91"/>
                      <a:pt x="5" y="87"/>
                    </a:cubicBezTo>
                    <a:cubicBezTo>
                      <a:pt x="12" y="74"/>
                      <a:pt x="21" y="62"/>
                      <a:pt x="29" y="50"/>
                    </a:cubicBezTo>
                    <a:cubicBezTo>
                      <a:pt x="32" y="46"/>
                      <a:pt x="34" y="41"/>
                      <a:pt x="36" y="36"/>
                    </a:cubicBezTo>
                    <a:cubicBezTo>
                      <a:pt x="40" y="26"/>
                      <a:pt x="48" y="17"/>
                      <a:pt x="53" y="8"/>
                    </a:cubicBezTo>
                    <a:cubicBezTo>
                      <a:pt x="55" y="3"/>
                      <a:pt x="59" y="2"/>
                      <a:pt x="64" y="2"/>
                    </a:cubicBezTo>
                    <a:cubicBezTo>
                      <a:pt x="70" y="2"/>
                      <a:pt x="76" y="2"/>
                      <a:pt x="85" y="2"/>
                    </a:cubicBezTo>
                    <a:close/>
                    <a:moveTo>
                      <a:pt x="363" y="86"/>
                    </a:moveTo>
                    <a:cubicBezTo>
                      <a:pt x="365" y="82"/>
                      <a:pt x="364" y="78"/>
                      <a:pt x="361" y="75"/>
                    </a:cubicBezTo>
                    <a:cubicBezTo>
                      <a:pt x="356" y="69"/>
                      <a:pt x="352" y="64"/>
                      <a:pt x="347" y="58"/>
                    </a:cubicBezTo>
                    <a:cubicBezTo>
                      <a:pt x="336" y="43"/>
                      <a:pt x="328" y="26"/>
                      <a:pt x="317" y="12"/>
                    </a:cubicBezTo>
                    <a:cubicBezTo>
                      <a:pt x="314" y="8"/>
                      <a:pt x="312" y="7"/>
                      <a:pt x="308" y="7"/>
                    </a:cubicBezTo>
                    <a:cubicBezTo>
                      <a:pt x="297" y="7"/>
                      <a:pt x="286" y="5"/>
                      <a:pt x="275" y="6"/>
                    </a:cubicBezTo>
                    <a:cubicBezTo>
                      <a:pt x="266" y="6"/>
                      <a:pt x="258" y="5"/>
                      <a:pt x="249" y="4"/>
                    </a:cubicBezTo>
                    <a:cubicBezTo>
                      <a:pt x="232" y="4"/>
                      <a:pt x="214" y="4"/>
                      <a:pt x="197" y="4"/>
                    </a:cubicBezTo>
                    <a:cubicBezTo>
                      <a:pt x="167" y="5"/>
                      <a:pt x="137" y="4"/>
                      <a:pt x="107" y="4"/>
                    </a:cubicBezTo>
                    <a:cubicBezTo>
                      <a:pt x="94" y="4"/>
                      <a:pt x="80" y="5"/>
                      <a:pt x="67" y="5"/>
                    </a:cubicBezTo>
                    <a:cubicBezTo>
                      <a:pt x="62" y="5"/>
                      <a:pt x="58" y="6"/>
                      <a:pt x="55" y="11"/>
                    </a:cubicBezTo>
                    <a:cubicBezTo>
                      <a:pt x="50" y="17"/>
                      <a:pt x="46" y="23"/>
                      <a:pt x="43" y="29"/>
                    </a:cubicBezTo>
                    <a:cubicBezTo>
                      <a:pt x="36" y="43"/>
                      <a:pt x="28" y="56"/>
                      <a:pt x="19" y="69"/>
                    </a:cubicBezTo>
                    <a:cubicBezTo>
                      <a:pt x="15" y="74"/>
                      <a:pt x="12" y="80"/>
                      <a:pt x="9" y="86"/>
                    </a:cubicBezTo>
                    <a:cubicBezTo>
                      <a:pt x="8" y="87"/>
                      <a:pt x="8" y="88"/>
                      <a:pt x="9" y="89"/>
                    </a:cubicBezTo>
                    <a:cubicBezTo>
                      <a:pt x="10" y="91"/>
                      <a:pt x="11" y="90"/>
                      <a:pt x="12" y="90"/>
                    </a:cubicBezTo>
                    <a:cubicBezTo>
                      <a:pt x="15" y="89"/>
                      <a:pt x="18" y="88"/>
                      <a:pt x="22" y="88"/>
                    </a:cubicBezTo>
                    <a:cubicBezTo>
                      <a:pt x="38" y="89"/>
                      <a:pt x="54" y="88"/>
                      <a:pt x="70" y="89"/>
                    </a:cubicBezTo>
                    <a:cubicBezTo>
                      <a:pt x="77" y="89"/>
                      <a:pt x="84" y="89"/>
                      <a:pt x="90" y="89"/>
                    </a:cubicBezTo>
                    <a:cubicBezTo>
                      <a:pt x="105" y="89"/>
                      <a:pt x="120" y="88"/>
                      <a:pt x="136" y="88"/>
                    </a:cubicBezTo>
                    <a:cubicBezTo>
                      <a:pt x="156" y="88"/>
                      <a:pt x="175" y="87"/>
                      <a:pt x="194" y="86"/>
                    </a:cubicBezTo>
                    <a:cubicBezTo>
                      <a:pt x="213" y="85"/>
                      <a:pt x="232" y="87"/>
                      <a:pt x="250" y="86"/>
                    </a:cubicBezTo>
                    <a:cubicBezTo>
                      <a:pt x="252" y="86"/>
                      <a:pt x="255" y="85"/>
                      <a:pt x="258" y="86"/>
                    </a:cubicBezTo>
                    <a:cubicBezTo>
                      <a:pt x="269" y="88"/>
                      <a:pt x="281" y="87"/>
                      <a:pt x="293" y="87"/>
                    </a:cubicBezTo>
                    <a:cubicBezTo>
                      <a:pt x="306" y="86"/>
                      <a:pt x="318" y="86"/>
                      <a:pt x="331" y="85"/>
                    </a:cubicBezTo>
                    <a:cubicBezTo>
                      <a:pt x="342" y="84"/>
                      <a:pt x="352" y="86"/>
                      <a:pt x="363" y="86"/>
                    </a:cubicBezTo>
                    <a:close/>
                    <a:moveTo>
                      <a:pt x="50" y="98"/>
                    </a:moveTo>
                    <a:cubicBezTo>
                      <a:pt x="49" y="100"/>
                      <a:pt x="46" y="98"/>
                      <a:pt x="46" y="101"/>
                    </a:cubicBezTo>
                    <a:cubicBezTo>
                      <a:pt x="47" y="103"/>
                      <a:pt x="48" y="105"/>
                      <a:pt x="51" y="104"/>
                    </a:cubicBezTo>
                    <a:cubicBezTo>
                      <a:pt x="52" y="104"/>
                      <a:pt x="52" y="104"/>
                      <a:pt x="53" y="104"/>
                    </a:cubicBezTo>
                    <a:cubicBezTo>
                      <a:pt x="65" y="105"/>
                      <a:pt x="77" y="105"/>
                      <a:pt x="90" y="105"/>
                    </a:cubicBezTo>
                    <a:cubicBezTo>
                      <a:pt x="97" y="104"/>
                      <a:pt x="104" y="105"/>
                      <a:pt x="111" y="105"/>
                    </a:cubicBezTo>
                    <a:cubicBezTo>
                      <a:pt x="124" y="104"/>
                      <a:pt x="138" y="102"/>
                      <a:pt x="151" y="102"/>
                    </a:cubicBezTo>
                    <a:cubicBezTo>
                      <a:pt x="184" y="102"/>
                      <a:pt x="217" y="101"/>
                      <a:pt x="250" y="102"/>
                    </a:cubicBezTo>
                    <a:cubicBezTo>
                      <a:pt x="255" y="102"/>
                      <a:pt x="260" y="102"/>
                      <a:pt x="264" y="101"/>
                    </a:cubicBezTo>
                    <a:cubicBezTo>
                      <a:pt x="266" y="101"/>
                      <a:pt x="269" y="101"/>
                      <a:pt x="271" y="101"/>
                    </a:cubicBezTo>
                    <a:cubicBezTo>
                      <a:pt x="284" y="102"/>
                      <a:pt x="298" y="100"/>
                      <a:pt x="311" y="102"/>
                    </a:cubicBezTo>
                    <a:cubicBezTo>
                      <a:pt x="312" y="102"/>
                      <a:pt x="313" y="102"/>
                      <a:pt x="314" y="101"/>
                    </a:cubicBezTo>
                    <a:cubicBezTo>
                      <a:pt x="314" y="100"/>
                      <a:pt x="314" y="99"/>
                      <a:pt x="312" y="98"/>
                    </a:cubicBezTo>
                    <a:cubicBezTo>
                      <a:pt x="311" y="97"/>
                      <a:pt x="311" y="97"/>
                      <a:pt x="311" y="96"/>
                    </a:cubicBezTo>
                    <a:cubicBezTo>
                      <a:pt x="314" y="96"/>
                      <a:pt x="315" y="93"/>
                      <a:pt x="314" y="91"/>
                    </a:cubicBezTo>
                    <a:cubicBezTo>
                      <a:pt x="312" y="88"/>
                      <a:pt x="310" y="90"/>
                      <a:pt x="308" y="90"/>
                    </a:cubicBezTo>
                    <a:cubicBezTo>
                      <a:pt x="302" y="90"/>
                      <a:pt x="296" y="92"/>
                      <a:pt x="290" y="92"/>
                    </a:cubicBezTo>
                    <a:cubicBezTo>
                      <a:pt x="274" y="92"/>
                      <a:pt x="258" y="91"/>
                      <a:pt x="243" y="90"/>
                    </a:cubicBezTo>
                    <a:cubicBezTo>
                      <a:pt x="226" y="90"/>
                      <a:pt x="209" y="90"/>
                      <a:pt x="193" y="92"/>
                    </a:cubicBezTo>
                    <a:cubicBezTo>
                      <a:pt x="192" y="92"/>
                      <a:pt x="190" y="92"/>
                      <a:pt x="190" y="92"/>
                    </a:cubicBezTo>
                    <a:cubicBezTo>
                      <a:pt x="187" y="94"/>
                      <a:pt x="185" y="94"/>
                      <a:pt x="182" y="94"/>
                    </a:cubicBezTo>
                    <a:cubicBezTo>
                      <a:pt x="177" y="94"/>
                      <a:pt x="172" y="94"/>
                      <a:pt x="167" y="94"/>
                    </a:cubicBezTo>
                    <a:cubicBezTo>
                      <a:pt x="163" y="94"/>
                      <a:pt x="159" y="94"/>
                      <a:pt x="155" y="95"/>
                    </a:cubicBezTo>
                    <a:cubicBezTo>
                      <a:pt x="149" y="96"/>
                      <a:pt x="144" y="97"/>
                      <a:pt x="138" y="97"/>
                    </a:cubicBezTo>
                    <a:cubicBezTo>
                      <a:pt x="132" y="97"/>
                      <a:pt x="125" y="96"/>
                      <a:pt x="118" y="95"/>
                    </a:cubicBezTo>
                    <a:cubicBezTo>
                      <a:pt x="108" y="94"/>
                      <a:pt x="98" y="94"/>
                      <a:pt x="87" y="96"/>
                    </a:cubicBezTo>
                    <a:cubicBezTo>
                      <a:pt x="84" y="96"/>
                      <a:pt x="81" y="96"/>
                      <a:pt x="77" y="95"/>
                    </a:cubicBezTo>
                    <a:cubicBezTo>
                      <a:pt x="65" y="93"/>
                      <a:pt x="52" y="94"/>
                      <a:pt x="38" y="96"/>
                    </a:cubicBezTo>
                    <a:cubicBezTo>
                      <a:pt x="43" y="98"/>
                      <a:pt x="47" y="97"/>
                      <a:pt x="50" y="98"/>
                    </a:cubicBezTo>
                    <a:close/>
                    <a:moveTo>
                      <a:pt x="346" y="98"/>
                    </a:moveTo>
                    <a:cubicBezTo>
                      <a:pt x="349" y="97"/>
                      <a:pt x="350" y="90"/>
                      <a:pt x="354" y="95"/>
                    </a:cubicBezTo>
                    <a:cubicBezTo>
                      <a:pt x="355" y="95"/>
                      <a:pt x="356" y="94"/>
                      <a:pt x="356" y="93"/>
                    </a:cubicBezTo>
                    <a:cubicBezTo>
                      <a:pt x="357" y="92"/>
                      <a:pt x="358" y="92"/>
                      <a:pt x="358" y="93"/>
                    </a:cubicBezTo>
                    <a:cubicBezTo>
                      <a:pt x="359" y="94"/>
                      <a:pt x="359" y="95"/>
                      <a:pt x="360" y="94"/>
                    </a:cubicBezTo>
                    <a:cubicBezTo>
                      <a:pt x="360" y="93"/>
                      <a:pt x="361" y="91"/>
                      <a:pt x="359" y="91"/>
                    </a:cubicBezTo>
                    <a:cubicBezTo>
                      <a:pt x="355" y="90"/>
                      <a:pt x="351" y="90"/>
                      <a:pt x="347" y="92"/>
                    </a:cubicBezTo>
                    <a:cubicBezTo>
                      <a:pt x="345" y="95"/>
                      <a:pt x="346" y="96"/>
                      <a:pt x="346" y="98"/>
                    </a:cubicBezTo>
                    <a:close/>
                    <a:moveTo>
                      <a:pt x="332" y="101"/>
                    </a:moveTo>
                    <a:cubicBezTo>
                      <a:pt x="331" y="98"/>
                      <a:pt x="328" y="100"/>
                      <a:pt x="326" y="98"/>
                    </a:cubicBezTo>
                    <a:cubicBezTo>
                      <a:pt x="326" y="98"/>
                      <a:pt x="325" y="96"/>
                      <a:pt x="324" y="98"/>
                    </a:cubicBezTo>
                    <a:cubicBezTo>
                      <a:pt x="323" y="99"/>
                      <a:pt x="322" y="100"/>
                      <a:pt x="323" y="101"/>
                    </a:cubicBezTo>
                    <a:cubicBezTo>
                      <a:pt x="323" y="102"/>
                      <a:pt x="324" y="102"/>
                      <a:pt x="325" y="102"/>
                    </a:cubicBezTo>
                    <a:cubicBezTo>
                      <a:pt x="327" y="102"/>
                      <a:pt x="330" y="102"/>
                      <a:pt x="332" y="101"/>
                    </a:cubicBezTo>
                    <a:close/>
                    <a:moveTo>
                      <a:pt x="44" y="105"/>
                    </a:moveTo>
                    <a:cubicBezTo>
                      <a:pt x="42" y="103"/>
                      <a:pt x="44" y="100"/>
                      <a:pt x="41" y="100"/>
                    </a:cubicBezTo>
                    <a:cubicBezTo>
                      <a:pt x="37" y="99"/>
                      <a:pt x="38" y="102"/>
                      <a:pt x="37" y="104"/>
                    </a:cubicBezTo>
                    <a:cubicBezTo>
                      <a:pt x="39" y="104"/>
                      <a:pt x="41" y="104"/>
                      <a:pt x="44" y="105"/>
                    </a:cubicBezTo>
                    <a:close/>
                    <a:moveTo>
                      <a:pt x="338" y="91"/>
                    </a:moveTo>
                    <a:cubicBezTo>
                      <a:pt x="336" y="91"/>
                      <a:pt x="336" y="92"/>
                      <a:pt x="335" y="94"/>
                    </a:cubicBezTo>
                    <a:cubicBezTo>
                      <a:pt x="334" y="95"/>
                      <a:pt x="336" y="95"/>
                      <a:pt x="336" y="95"/>
                    </a:cubicBezTo>
                    <a:cubicBezTo>
                      <a:pt x="338" y="95"/>
                      <a:pt x="339" y="94"/>
                      <a:pt x="339" y="93"/>
                    </a:cubicBezTo>
                    <a:cubicBezTo>
                      <a:pt x="339" y="92"/>
                      <a:pt x="338" y="91"/>
                      <a:pt x="338" y="91"/>
                    </a:cubicBezTo>
                    <a:close/>
                    <a:moveTo>
                      <a:pt x="25" y="96"/>
                    </a:moveTo>
                    <a:cubicBezTo>
                      <a:pt x="28" y="99"/>
                      <a:pt x="30" y="97"/>
                      <a:pt x="34" y="96"/>
                    </a:cubicBezTo>
                    <a:cubicBezTo>
                      <a:pt x="30" y="96"/>
                      <a:pt x="28" y="95"/>
                      <a:pt x="25" y="96"/>
                    </a:cubicBezTo>
                    <a:close/>
                    <a:moveTo>
                      <a:pt x="318" y="91"/>
                    </a:moveTo>
                    <a:cubicBezTo>
                      <a:pt x="317" y="91"/>
                      <a:pt x="316" y="91"/>
                      <a:pt x="316" y="92"/>
                    </a:cubicBezTo>
                    <a:cubicBezTo>
                      <a:pt x="316" y="94"/>
                      <a:pt x="317" y="95"/>
                      <a:pt x="318" y="95"/>
                    </a:cubicBezTo>
                    <a:cubicBezTo>
                      <a:pt x="319" y="95"/>
                      <a:pt x="320" y="94"/>
                      <a:pt x="320" y="93"/>
                    </a:cubicBezTo>
                    <a:cubicBezTo>
                      <a:pt x="320" y="92"/>
                      <a:pt x="319" y="91"/>
                      <a:pt x="318" y="91"/>
                    </a:cubicBezTo>
                    <a:close/>
                    <a:moveTo>
                      <a:pt x="12" y="99"/>
                    </a:moveTo>
                    <a:cubicBezTo>
                      <a:pt x="12" y="98"/>
                      <a:pt x="12" y="97"/>
                      <a:pt x="10" y="97"/>
                    </a:cubicBezTo>
                    <a:cubicBezTo>
                      <a:pt x="9" y="97"/>
                      <a:pt x="9" y="98"/>
                      <a:pt x="9" y="99"/>
                    </a:cubicBezTo>
                    <a:cubicBezTo>
                      <a:pt x="9" y="100"/>
                      <a:pt x="10" y="100"/>
                      <a:pt x="10" y="101"/>
                    </a:cubicBezTo>
                    <a:cubicBezTo>
                      <a:pt x="11" y="101"/>
                      <a:pt x="12" y="100"/>
                      <a:pt x="12" y="99"/>
                    </a:cubicBezTo>
                    <a:close/>
                    <a:moveTo>
                      <a:pt x="247" y="108"/>
                    </a:moveTo>
                    <a:cubicBezTo>
                      <a:pt x="246" y="107"/>
                      <a:pt x="246" y="106"/>
                      <a:pt x="244" y="107"/>
                    </a:cubicBezTo>
                    <a:cubicBezTo>
                      <a:pt x="244" y="107"/>
                      <a:pt x="243" y="108"/>
                      <a:pt x="244" y="108"/>
                    </a:cubicBezTo>
                    <a:cubicBezTo>
                      <a:pt x="244" y="108"/>
                      <a:pt x="245" y="109"/>
                      <a:pt x="245" y="109"/>
                    </a:cubicBezTo>
                    <a:cubicBezTo>
                      <a:pt x="246" y="109"/>
                      <a:pt x="247" y="108"/>
                      <a:pt x="247" y="108"/>
                    </a:cubicBezTo>
                    <a:close/>
                    <a:moveTo>
                      <a:pt x="326" y="93"/>
                    </a:moveTo>
                    <a:cubicBezTo>
                      <a:pt x="328" y="93"/>
                      <a:pt x="328" y="95"/>
                      <a:pt x="330" y="94"/>
                    </a:cubicBezTo>
                    <a:cubicBezTo>
                      <a:pt x="330" y="94"/>
                      <a:pt x="330" y="93"/>
                      <a:pt x="330" y="93"/>
                    </a:cubicBezTo>
                    <a:cubicBezTo>
                      <a:pt x="329" y="92"/>
                      <a:pt x="328" y="92"/>
                      <a:pt x="326" y="93"/>
                    </a:cubicBezTo>
                    <a:close/>
                    <a:moveTo>
                      <a:pt x="352" y="97"/>
                    </a:moveTo>
                    <a:cubicBezTo>
                      <a:pt x="352" y="97"/>
                      <a:pt x="352" y="98"/>
                      <a:pt x="352" y="98"/>
                    </a:cubicBezTo>
                    <a:cubicBezTo>
                      <a:pt x="352" y="99"/>
                      <a:pt x="352" y="99"/>
                      <a:pt x="353" y="100"/>
                    </a:cubicBezTo>
                    <a:cubicBezTo>
                      <a:pt x="354" y="100"/>
                      <a:pt x="354" y="99"/>
                      <a:pt x="354" y="99"/>
                    </a:cubicBezTo>
                    <a:cubicBezTo>
                      <a:pt x="355" y="98"/>
                      <a:pt x="354" y="97"/>
                      <a:pt x="352" y="97"/>
                    </a:cubicBezTo>
                    <a:close/>
                    <a:moveTo>
                      <a:pt x="318" y="102"/>
                    </a:moveTo>
                    <a:cubicBezTo>
                      <a:pt x="319" y="101"/>
                      <a:pt x="319" y="100"/>
                      <a:pt x="319" y="100"/>
                    </a:cubicBezTo>
                    <a:cubicBezTo>
                      <a:pt x="319" y="99"/>
                      <a:pt x="319" y="98"/>
                      <a:pt x="318" y="98"/>
                    </a:cubicBezTo>
                    <a:cubicBezTo>
                      <a:pt x="316" y="98"/>
                      <a:pt x="316" y="99"/>
                      <a:pt x="316" y="100"/>
                    </a:cubicBezTo>
                    <a:cubicBezTo>
                      <a:pt x="316" y="101"/>
                      <a:pt x="317" y="102"/>
                      <a:pt x="318" y="102"/>
                    </a:cubicBezTo>
                    <a:close/>
                    <a:moveTo>
                      <a:pt x="20" y="97"/>
                    </a:moveTo>
                    <a:cubicBezTo>
                      <a:pt x="19" y="96"/>
                      <a:pt x="17" y="96"/>
                      <a:pt x="16" y="97"/>
                    </a:cubicBezTo>
                    <a:cubicBezTo>
                      <a:pt x="16" y="98"/>
                      <a:pt x="15" y="98"/>
                      <a:pt x="16" y="99"/>
                    </a:cubicBezTo>
                    <a:cubicBezTo>
                      <a:pt x="18" y="99"/>
                      <a:pt x="19" y="99"/>
                      <a:pt x="20" y="97"/>
                    </a:cubicBezTo>
                    <a:close/>
                    <a:moveTo>
                      <a:pt x="33" y="102"/>
                    </a:moveTo>
                    <a:cubicBezTo>
                      <a:pt x="33" y="102"/>
                      <a:pt x="32" y="101"/>
                      <a:pt x="32" y="101"/>
                    </a:cubicBezTo>
                    <a:cubicBezTo>
                      <a:pt x="32" y="101"/>
                      <a:pt x="31" y="102"/>
                      <a:pt x="31" y="102"/>
                    </a:cubicBezTo>
                    <a:cubicBezTo>
                      <a:pt x="31" y="103"/>
                      <a:pt x="32" y="103"/>
                      <a:pt x="32" y="103"/>
                    </a:cubicBezTo>
                    <a:cubicBezTo>
                      <a:pt x="32" y="104"/>
                      <a:pt x="33" y="103"/>
                      <a:pt x="33" y="102"/>
                    </a:cubicBezTo>
                    <a:close/>
                    <a:moveTo>
                      <a:pt x="222" y="108"/>
                    </a:moveTo>
                    <a:cubicBezTo>
                      <a:pt x="224" y="108"/>
                      <a:pt x="225" y="109"/>
                      <a:pt x="227" y="107"/>
                    </a:cubicBezTo>
                    <a:cubicBezTo>
                      <a:pt x="225" y="108"/>
                      <a:pt x="224" y="107"/>
                      <a:pt x="222" y="108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" name="键盘">
                <a:extLst>
                  <a:ext uri="{FF2B5EF4-FFF2-40B4-BE49-F238E27FC236}">
                    <a16:creationId xmlns:a16="http://schemas.microsoft.com/office/drawing/2014/main" id="{B6ED2C91-A69C-4A82-BB29-7D992135011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44820" y="4584283"/>
                <a:ext cx="3625324" cy="717465"/>
              </a:xfrm>
              <a:custGeom>
                <a:avLst/>
                <a:gdLst>
                  <a:gd name="T0" fmla="*/ 152 w 309"/>
                  <a:gd name="T1" fmla="*/ 2 h 61"/>
                  <a:gd name="T2" fmla="*/ 283 w 309"/>
                  <a:gd name="T3" fmla="*/ 7 h 61"/>
                  <a:gd name="T4" fmla="*/ 282 w 309"/>
                  <a:gd name="T5" fmla="*/ 57 h 61"/>
                  <a:gd name="T6" fmla="*/ 68 w 309"/>
                  <a:gd name="T7" fmla="*/ 59 h 61"/>
                  <a:gd name="T8" fmla="*/ 2 w 309"/>
                  <a:gd name="T9" fmla="*/ 53 h 61"/>
                  <a:gd name="T10" fmla="*/ 129 w 309"/>
                  <a:gd name="T11" fmla="*/ 40 h 61"/>
                  <a:gd name="T12" fmla="*/ 100 w 309"/>
                  <a:gd name="T13" fmla="*/ 25 h 61"/>
                  <a:gd name="T14" fmla="*/ 129 w 309"/>
                  <a:gd name="T15" fmla="*/ 40 h 61"/>
                  <a:gd name="T16" fmla="*/ 148 w 309"/>
                  <a:gd name="T17" fmla="*/ 24 h 61"/>
                  <a:gd name="T18" fmla="*/ 278 w 309"/>
                  <a:gd name="T19" fmla="*/ 52 h 61"/>
                  <a:gd name="T20" fmla="*/ 253 w 309"/>
                  <a:gd name="T21" fmla="*/ 53 h 61"/>
                  <a:gd name="T22" fmla="*/ 221 w 309"/>
                  <a:gd name="T23" fmla="*/ 4 h 61"/>
                  <a:gd name="T24" fmla="*/ 226 w 309"/>
                  <a:gd name="T25" fmla="*/ 54 h 61"/>
                  <a:gd name="T26" fmla="*/ 131 w 309"/>
                  <a:gd name="T27" fmla="*/ 58 h 61"/>
                  <a:gd name="T28" fmla="*/ 117 w 309"/>
                  <a:gd name="T29" fmla="*/ 43 h 61"/>
                  <a:gd name="T30" fmla="*/ 49 w 309"/>
                  <a:gd name="T31" fmla="*/ 47 h 61"/>
                  <a:gd name="T32" fmla="*/ 118 w 309"/>
                  <a:gd name="T33" fmla="*/ 58 h 61"/>
                  <a:gd name="T34" fmla="*/ 56 w 309"/>
                  <a:gd name="T35" fmla="*/ 7 h 61"/>
                  <a:gd name="T36" fmla="*/ 68 w 309"/>
                  <a:gd name="T37" fmla="*/ 22 h 61"/>
                  <a:gd name="T38" fmla="*/ 79 w 309"/>
                  <a:gd name="T39" fmla="*/ 22 h 61"/>
                  <a:gd name="T40" fmla="*/ 168 w 309"/>
                  <a:gd name="T41" fmla="*/ 5 h 61"/>
                  <a:gd name="T42" fmla="*/ 160 w 309"/>
                  <a:gd name="T43" fmla="*/ 21 h 61"/>
                  <a:gd name="T44" fmla="*/ 177 w 309"/>
                  <a:gd name="T45" fmla="*/ 7 h 61"/>
                  <a:gd name="T46" fmla="*/ 202 w 309"/>
                  <a:gd name="T47" fmla="*/ 15 h 61"/>
                  <a:gd name="T48" fmla="*/ 19 w 309"/>
                  <a:gd name="T49" fmla="*/ 57 h 61"/>
                  <a:gd name="T50" fmla="*/ 40 w 309"/>
                  <a:gd name="T51" fmla="*/ 43 h 61"/>
                  <a:gd name="T52" fmla="*/ 6 w 309"/>
                  <a:gd name="T53" fmla="*/ 46 h 61"/>
                  <a:gd name="T54" fmla="*/ 270 w 309"/>
                  <a:gd name="T55" fmla="*/ 32 h 61"/>
                  <a:gd name="T56" fmla="*/ 252 w 309"/>
                  <a:gd name="T57" fmla="*/ 16 h 61"/>
                  <a:gd name="T58" fmla="*/ 244 w 309"/>
                  <a:gd name="T59" fmla="*/ 4 h 61"/>
                  <a:gd name="T60" fmla="*/ 270 w 309"/>
                  <a:gd name="T61" fmla="*/ 32 h 61"/>
                  <a:gd name="T62" fmla="*/ 293 w 309"/>
                  <a:gd name="T63" fmla="*/ 29 h 61"/>
                  <a:gd name="T64" fmla="*/ 261 w 309"/>
                  <a:gd name="T65" fmla="*/ 6 h 61"/>
                  <a:gd name="T66" fmla="*/ 282 w 309"/>
                  <a:gd name="T67" fmla="*/ 15 h 61"/>
                  <a:gd name="T68" fmla="*/ 92 w 309"/>
                  <a:gd name="T69" fmla="*/ 41 h 61"/>
                  <a:gd name="T70" fmla="*/ 79 w 309"/>
                  <a:gd name="T71" fmla="*/ 25 h 61"/>
                  <a:gd name="T72" fmla="*/ 186 w 309"/>
                  <a:gd name="T73" fmla="*/ 56 h 61"/>
                  <a:gd name="T74" fmla="*/ 208 w 309"/>
                  <a:gd name="T75" fmla="*/ 44 h 61"/>
                  <a:gd name="T76" fmla="*/ 178 w 309"/>
                  <a:gd name="T77" fmla="*/ 52 h 61"/>
                  <a:gd name="T78" fmla="*/ 167 w 309"/>
                  <a:gd name="T79" fmla="*/ 56 h 61"/>
                  <a:gd name="T80" fmla="*/ 156 w 309"/>
                  <a:gd name="T81" fmla="*/ 41 h 61"/>
                  <a:gd name="T82" fmla="*/ 299 w 309"/>
                  <a:gd name="T83" fmla="*/ 39 h 61"/>
                  <a:gd name="T84" fmla="*/ 282 w 309"/>
                  <a:gd name="T85" fmla="*/ 51 h 61"/>
                  <a:gd name="T86" fmla="*/ 190 w 309"/>
                  <a:gd name="T87" fmla="*/ 35 h 61"/>
                  <a:gd name="T88" fmla="*/ 188 w 309"/>
                  <a:gd name="T89" fmla="*/ 22 h 61"/>
                  <a:gd name="T90" fmla="*/ 110 w 309"/>
                  <a:gd name="T91" fmla="*/ 21 h 61"/>
                  <a:gd name="T92" fmla="*/ 124 w 309"/>
                  <a:gd name="T93" fmla="*/ 4 h 61"/>
                  <a:gd name="T94" fmla="*/ 140 w 309"/>
                  <a:gd name="T95" fmla="*/ 5 h 61"/>
                  <a:gd name="T96" fmla="*/ 151 w 309"/>
                  <a:gd name="T97" fmla="*/ 13 h 61"/>
                  <a:gd name="T98" fmla="*/ 47 w 309"/>
                  <a:gd name="T99" fmla="*/ 26 h 61"/>
                  <a:gd name="T100" fmla="*/ 64 w 309"/>
                  <a:gd name="T101" fmla="*/ 35 h 61"/>
                  <a:gd name="T102" fmla="*/ 213 w 309"/>
                  <a:gd name="T103" fmla="*/ 54 h 61"/>
                  <a:gd name="T104" fmla="*/ 208 w 309"/>
                  <a:gd name="T105" fmla="*/ 5 h 61"/>
                  <a:gd name="T106" fmla="*/ 211 w 309"/>
                  <a:gd name="T107" fmla="*/ 24 h 61"/>
                  <a:gd name="T108" fmla="*/ 39 w 309"/>
                  <a:gd name="T109" fmla="*/ 27 h 61"/>
                  <a:gd name="T110" fmla="*/ 13 w 309"/>
                  <a:gd name="T111" fmla="*/ 37 h 61"/>
                  <a:gd name="T112" fmla="*/ 46 w 309"/>
                  <a:gd name="T113" fmla="*/ 8 h 61"/>
                  <a:gd name="T114" fmla="*/ 176 w 309"/>
                  <a:gd name="T115" fmla="*/ 30 h 61"/>
                  <a:gd name="T116" fmla="*/ 159 w 309"/>
                  <a:gd name="T117" fmla="*/ 3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9" h="61">
                    <a:moveTo>
                      <a:pt x="38" y="3"/>
                    </a:moveTo>
                    <a:cubicBezTo>
                      <a:pt x="51" y="5"/>
                      <a:pt x="65" y="3"/>
                      <a:pt x="79" y="3"/>
                    </a:cubicBezTo>
                    <a:cubicBezTo>
                      <a:pt x="94" y="3"/>
                      <a:pt x="110" y="2"/>
                      <a:pt x="126" y="2"/>
                    </a:cubicBezTo>
                    <a:cubicBezTo>
                      <a:pt x="135" y="1"/>
                      <a:pt x="144" y="2"/>
                      <a:pt x="152" y="2"/>
                    </a:cubicBezTo>
                    <a:cubicBezTo>
                      <a:pt x="166" y="2"/>
                      <a:pt x="181" y="3"/>
                      <a:pt x="195" y="2"/>
                    </a:cubicBezTo>
                    <a:cubicBezTo>
                      <a:pt x="216" y="1"/>
                      <a:pt x="237" y="2"/>
                      <a:pt x="257" y="1"/>
                    </a:cubicBezTo>
                    <a:cubicBezTo>
                      <a:pt x="262" y="0"/>
                      <a:pt x="267" y="1"/>
                      <a:pt x="272" y="1"/>
                    </a:cubicBezTo>
                    <a:cubicBezTo>
                      <a:pt x="279" y="0"/>
                      <a:pt x="279" y="0"/>
                      <a:pt x="283" y="7"/>
                    </a:cubicBezTo>
                    <a:cubicBezTo>
                      <a:pt x="288" y="15"/>
                      <a:pt x="292" y="25"/>
                      <a:pt x="298" y="33"/>
                    </a:cubicBezTo>
                    <a:cubicBezTo>
                      <a:pt x="302" y="37"/>
                      <a:pt x="304" y="43"/>
                      <a:pt x="307" y="47"/>
                    </a:cubicBezTo>
                    <a:cubicBezTo>
                      <a:pt x="309" y="49"/>
                      <a:pt x="306" y="55"/>
                      <a:pt x="304" y="55"/>
                    </a:cubicBezTo>
                    <a:cubicBezTo>
                      <a:pt x="296" y="55"/>
                      <a:pt x="289" y="57"/>
                      <a:pt x="282" y="57"/>
                    </a:cubicBezTo>
                    <a:cubicBezTo>
                      <a:pt x="274" y="56"/>
                      <a:pt x="266" y="56"/>
                      <a:pt x="258" y="56"/>
                    </a:cubicBezTo>
                    <a:cubicBezTo>
                      <a:pt x="228" y="57"/>
                      <a:pt x="199" y="57"/>
                      <a:pt x="170" y="58"/>
                    </a:cubicBezTo>
                    <a:cubicBezTo>
                      <a:pt x="145" y="59"/>
                      <a:pt x="120" y="61"/>
                      <a:pt x="96" y="59"/>
                    </a:cubicBezTo>
                    <a:cubicBezTo>
                      <a:pt x="87" y="59"/>
                      <a:pt x="78" y="59"/>
                      <a:pt x="68" y="59"/>
                    </a:cubicBezTo>
                    <a:cubicBezTo>
                      <a:pt x="59" y="59"/>
                      <a:pt x="49" y="58"/>
                      <a:pt x="40" y="58"/>
                    </a:cubicBezTo>
                    <a:cubicBezTo>
                      <a:pt x="32" y="58"/>
                      <a:pt x="24" y="59"/>
                      <a:pt x="16" y="59"/>
                    </a:cubicBezTo>
                    <a:cubicBezTo>
                      <a:pt x="13" y="59"/>
                      <a:pt x="9" y="59"/>
                      <a:pt x="5" y="59"/>
                    </a:cubicBezTo>
                    <a:cubicBezTo>
                      <a:pt x="0" y="59"/>
                      <a:pt x="0" y="58"/>
                      <a:pt x="2" y="53"/>
                    </a:cubicBezTo>
                    <a:cubicBezTo>
                      <a:pt x="4" y="49"/>
                      <a:pt x="6" y="44"/>
                      <a:pt x="9" y="39"/>
                    </a:cubicBezTo>
                    <a:cubicBezTo>
                      <a:pt x="15" y="29"/>
                      <a:pt x="22" y="19"/>
                      <a:pt x="28" y="7"/>
                    </a:cubicBezTo>
                    <a:cubicBezTo>
                      <a:pt x="30" y="3"/>
                      <a:pt x="34" y="3"/>
                      <a:pt x="38" y="3"/>
                    </a:cubicBezTo>
                    <a:close/>
                    <a:moveTo>
                      <a:pt x="129" y="40"/>
                    </a:moveTo>
                    <a:cubicBezTo>
                      <a:pt x="125" y="39"/>
                      <a:pt x="126" y="37"/>
                      <a:pt x="126" y="35"/>
                    </a:cubicBezTo>
                    <a:cubicBezTo>
                      <a:pt x="126" y="24"/>
                      <a:pt x="127" y="24"/>
                      <a:pt x="114" y="24"/>
                    </a:cubicBezTo>
                    <a:cubicBezTo>
                      <a:pt x="113" y="24"/>
                      <a:pt x="112" y="25"/>
                      <a:pt x="111" y="25"/>
                    </a:cubicBezTo>
                    <a:cubicBezTo>
                      <a:pt x="108" y="26"/>
                      <a:pt x="104" y="27"/>
                      <a:pt x="100" y="25"/>
                    </a:cubicBezTo>
                    <a:cubicBezTo>
                      <a:pt x="99" y="29"/>
                      <a:pt x="99" y="33"/>
                      <a:pt x="99" y="36"/>
                    </a:cubicBezTo>
                    <a:cubicBezTo>
                      <a:pt x="99" y="39"/>
                      <a:pt x="101" y="40"/>
                      <a:pt x="104" y="40"/>
                    </a:cubicBezTo>
                    <a:cubicBezTo>
                      <a:pt x="110" y="39"/>
                      <a:pt x="118" y="39"/>
                      <a:pt x="124" y="40"/>
                    </a:cubicBezTo>
                    <a:cubicBezTo>
                      <a:pt x="126" y="41"/>
                      <a:pt x="127" y="41"/>
                      <a:pt x="129" y="40"/>
                    </a:cubicBezTo>
                    <a:cubicBezTo>
                      <a:pt x="135" y="41"/>
                      <a:pt x="142" y="39"/>
                      <a:pt x="148" y="39"/>
                    </a:cubicBezTo>
                    <a:cubicBezTo>
                      <a:pt x="150" y="39"/>
                      <a:pt x="151" y="37"/>
                      <a:pt x="152" y="35"/>
                    </a:cubicBezTo>
                    <a:cubicBezTo>
                      <a:pt x="153" y="33"/>
                      <a:pt x="152" y="31"/>
                      <a:pt x="153" y="29"/>
                    </a:cubicBezTo>
                    <a:cubicBezTo>
                      <a:pt x="153" y="25"/>
                      <a:pt x="152" y="24"/>
                      <a:pt x="148" y="24"/>
                    </a:cubicBezTo>
                    <a:cubicBezTo>
                      <a:pt x="144" y="25"/>
                      <a:pt x="139" y="26"/>
                      <a:pt x="134" y="25"/>
                    </a:cubicBezTo>
                    <a:cubicBezTo>
                      <a:pt x="131" y="24"/>
                      <a:pt x="129" y="26"/>
                      <a:pt x="129" y="29"/>
                    </a:cubicBezTo>
                    <a:cubicBezTo>
                      <a:pt x="129" y="33"/>
                      <a:pt x="129" y="36"/>
                      <a:pt x="129" y="40"/>
                    </a:cubicBezTo>
                    <a:close/>
                    <a:moveTo>
                      <a:pt x="278" y="52"/>
                    </a:moveTo>
                    <a:cubicBezTo>
                      <a:pt x="276" y="48"/>
                      <a:pt x="274" y="43"/>
                      <a:pt x="272" y="39"/>
                    </a:cubicBezTo>
                    <a:cubicBezTo>
                      <a:pt x="271" y="36"/>
                      <a:pt x="270" y="35"/>
                      <a:pt x="267" y="35"/>
                    </a:cubicBezTo>
                    <a:cubicBezTo>
                      <a:pt x="261" y="37"/>
                      <a:pt x="256" y="37"/>
                      <a:pt x="250" y="37"/>
                    </a:cubicBezTo>
                    <a:cubicBezTo>
                      <a:pt x="249" y="43"/>
                      <a:pt x="254" y="47"/>
                      <a:pt x="253" y="53"/>
                    </a:cubicBezTo>
                    <a:cubicBezTo>
                      <a:pt x="251" y="49"/>
                      <a:pt x="250" y="46"/>
                      <a:pt x="249" y="43"/>
                    </a:cubicBezTo>
                    <a:cubicBezTo>
                      <a:pt x="246" y="32"/>
                      <a:pt x="242" y="21"/>
                      <a:pt x="238" y="10"/>
                    </a:cubicBezTo>
                    <a:cubicBezTo>
                      <a:pt x="236" y="6"/>
                      <a:pt x="234" y="4"/>
                      <a:pt x="230" y="4"/>
                    </a:cubicBezTo>
                    <a:cubicBezTo>
                      <a:pt x="227" y="5"/>
                      <a:pt x="224" y="4"/>
                      <a:pt x="221" y="4"/>
                    </a:cubicBezTo>
                    <a:cubicBezTo>
                      <a:pt x="212" y="3"/>
                      <a:pt x="213" y="5"/>
                      <a:pt x="214" y="12"/>
                    </a:cubicBezTo>
                    <a:cubicBezTo>
                      <a:pt x="215" y="13"/>
                      <a:pt x="215" y="15"/>
                      <a:pt x="216" y="17"/>
                    </a:cubicBezTo>
                    <a:cubicBezTo>
                      <a:pt x="219" y="27"/>
                      <a:pt x="220" y="37"/>
                      <a:pt x="221" y="48"/>
                    </a:cubicBezTo>
                    <a:cubicBezTo>
                      <a:pt x="222" y="54"/>
                      <a:pt x="221" y="53"/>
                      <a:pt x="226" y="54"/>
                    </a:cubicBezTo>
                    <a:cubicBezTo>
                      <a:pt x="242" y="55"/>
                      <a:pt x="258" y="53"/>
                      <a:pt x="274" y="53"/>
                    </a:cubicBezTo>
                    <a:cubicBezTo>
                      <a:pt x="276" y="54"/>
                      <a:pt x="277" y="54"/>
                      <a:pt x="278" y="52"/>
                    </a:cubicBezTo>
                    <a:close/>
                    <a:moveTo>
                      <a:pt x="118" y="58"/>
                    </a:moveTo>
                    <a:cubicBezTo>
                      <a:pt x="123" y="58"/>
                      <a:pt x="127" y="58"/>
                      <a:pt x="131" y="58"/>
                    </a:cubicBezTo>
                    <a:cubicBezTo>
                      <a:pt x="140" y="58"/>
                      <a:pt x="140" y="58"/>
                      <a:pt x="142" y="49"/>
                    </a:cubicBezTo>
                    <a:cubicBezTo>
                      <a:pt x="142" y="49"/>
                      <a:pt x="142" y="48"/>
                      <a:pt x="142" y="47"/>
                    </a:cubicBezTo>
                    <a:cubicBezTo>
                      <a:pt x="143" y="43"/>
                      <a:pt x="142" y="43"/>
                      <a:pt x="138" y="43"/>
                    </a:cubicBezTo>
                    <a:cubicBezTo>
                      <a:pt x="131" y="43"/>
                      <a:pt x="124" y="43"/>
                      <a:pt x="117" y="43"/>
                    </a:cubicBezTo>
                    <a:cubicBezTo>
                      <a:pt x="107" y="43"/>
                      <a:pt x="98" y="43"/>
                      <a:pt x="88" y="44"/>
                    </a:cubicBezTo>
                    <a:cubicBezTo>
                      <a:pt x="78" y="46"/>
                      <a:pt x="69" y="44"/>
                      <a:pt x="60" y="44"/>
                    </a:cubicBezTo>
                    <a:cubicBezTo>
                      <a:pt x="59" y="44"/>
                      <a:pt x="58" y="44"/>
                      <a:pt x="58" y="43"/>
                    </a:cubicBezTo>
                    <a:cubicBezTo>
                      <a:pt x="52" y="40"/>
                      <a:pt x="50" y="41"/>
                      <a:pt x="49" y="47"/>
                    </a:cubicBezTo>
                    <a:cubicBezTo>
                      <a:pt x="48" y="49"/>
                      <a:pt x="48" y="50"/>
                      <a:pt x="48" y="51"/>
                    </a:cubicBezTo>
                    <a:cubicBezTo>
                      <a:pt x="47" y="54"/>
                      <a:pt x="48" y="55"/>
                      <a:pt x="51" y="55"/>
                    </a:cubicBezTo>
                    <a:cubicBezTo>
                      <a:pt x="59" y="56"/>
                      <a:pt x="67" y="57"/>
                      <a:pt x="75" y="57"/>
                    </a:cubicBezTo>
                    <a:cubicBezTo>
                      <a:pt x="90" y="57"/>
                      <a:pt x="104" y="57"/>
                      <a:pt x="118" y="58"/>
                    </a:cubicBezTo>
                    <a:close/>
                    <a:moveTo>
                      <a:pt x="103" y="6"/>
                    </a:moveTo>
                    <a:cubicBezTo>
                      <a:pt x="100" y="5"/>
                      <a:pt x="98" y="5"/>
                      <a:pt x="96" y="5"/>
                    </a:cubicBezTo>
                    <a:cubicBezTo>
                      <a:pt x="86" y="7"/>
                      <a:pt x="76" y="6"/>
                      <a:pt x="66" y="6"/>
                    </a:cubicBezTo>
                    <a:cubicBezTo>
                      <a:pt x="62" y="6"/>
                      <a:pt x="59" y="6"/>
                      <a:pt x="56" y="7"/>
                    </a:cubicBezTo>
                    <a:cubicBezTo>
                      <a:pt x="53" y="7"/>
                      <a:pt x="51" y="7"/>
                      <a:pt x="50" y="10"/>
                    </a:cubicBezTo>
                    <a:cubicBezTo>
                      <a:pt x="48" y="13"/>
                      <a:pt x="48" y="16"/>
                      <a:pt x="47" y="19"/>
                    </a:cubicBezTo>
                    <a:cubicBezTo>
                      <a:pt x="46" y="21"/>
                      <a:pt x="48" y="23"/>
                      <a:pt x="50" y="23"/>
                    </a:cubicBezTo>
                    <a:cubicBezTo>
                      <a:pt x="56" y="22"/>
                      <a:pt x="62" y="23"/>
                      <a:pt x="68" y="22"/>
                    </a:cubicBezTo>
                    <a:cubicBezTo>
                      <a:pt x="71" y="22"/>
                      <a:pt x="72" y="20"/>
                      <a:pt x="72" y="17"/>
                    </a:cubicBezTo>
                    <a:cubicBezTo>
                      <a:pt x="72" y="14"/>
                      <a:pt x="72" y="11"/>
                      <a:pt x="74" y="9"/>
                    </a:cubicBezTo>
                    <a:cubicBezTo>
                      <a:pt x="77" y="12"/>
                      <a:pt x="75" y="15"/>
                      <a:pt x="75" y="18"/>
                    </a:cubicBezTo>
                    <a:cubicBezTo>
                      <a:pt x="75" y="21"/>
                      <a:pt x="76" y="22"/>
                      <a:pt x="79" y="22"/>
                    </a:cubicBezTo>
                    <a:cubicBezTo>
                      <a:pt x="86" y="23"/>
                      <a:pt x="92" y="21"/>
                      <a:pt x="98" y="21"/>
                    </a:cubicBezTo>
                    <a:cubicBezTo>
                      <a:pt x="100" y="21"/>
                      <a:pt x="101" y="20"/>
                      <a:pt x="101" y="18"/>
                    </a:cubicBezTo>
                    <a:cubicBezTo>
                      <a:pt x="102" y="14"/>
                      <a:pt x="102" y="10"/>
                      <a:pt x="103" y="6"/>
                    </a:cubicBezTo>
                    <a:close/>
                    <a:moveTo>
                      <a:pt x="168" y="5"/>
                    </a:moveTo>
                    <a:cubicBezTo>
                      <a:pt x="165" y="5"/>
                      <a:pt x="163" y="5"/>
                      <a:pt x="160" y="5"/>
                    </a:cubicBezTo>
                    <a:cubicBezTo>
                      <a:pt x="158" y="5"/>
                      <a:pt x="156" y="5"/>
                      <a:pt x="155" y="7"/>
                    </a:cubicBezTo>
                    <a:cubicBezTo>
                      <a:pt x="154" y="11"/>
                      <a:pt x="152" y="14"/>
                      <a:pt x="154" y="17"/>
                    </a:cubicBezTo>
                    <a:cubicBezTo>
                      <a:pt x="155" y="19"/>
                      <a:pt x="157" y="21"/>
                      <a:pt x="160" y="21"/>
                    </a:cubicBezTo>
                    <a:cubicBezTo>
                      <a:pt x="161" y="21"/>
                      <a:pt x="162" y="20"/>
                      <a:pt x="164" y="20"/>
                    </a:cubicBezTo>
                    <a:cubicBezTo>
                      <a:pt x="166" y="19"/>
                      <a:pt x="170" y="21"/>
                      <a:pt x="172" y="19"/>
                    </a:cubicBezTo>
                    <a:cubicBezTo>
                      <a:pt x="174" y="17"/>
                      <a:pt x="173" y="14"/>
                      <a:pt x="173" y="11"/>
                    </a:cubicBezTo>
                    <a:cubicBezTo>
                      <a:pt x="174" y="9"/>
                      <a:pt x="174" y="7"/>
                      <a:pt x="177" y="7"/>
                    </a:cubicBezTo>
                    <a:cubicBezTo>
                      <a:pt x="180" y="8"/>
                      <a:pt x="177" y="10"/>
                      <a:pt x="177" y="11"/>
                    </a:cubicBezTo>
                    <a:cubicBezTo>
                      <a:pt x="176" y="17"/>
                      <a:pt x="177" y="19"/>
                      <a:pt x="182" y="19"/>
                    </a:cubicBezTo>
                    <a:cubicBezTo>
                      <a:pt x="188" y="19"/>
                      <a:pt x="194" y="18"/>
                      <a:pt x="200" y="18"/>
                    </a:cubicBezTo>
                    <a:cubicBezTo>
                      <a:pt x="202" y="18"/>
                      <a:pt x="202" y="17"/>
                      <a:pt x="202" y="15"/>
                    </a:cubicBezTo>
                    <a:cubicBezTo>
                      <a:pt x="203" y="14"/>
                      <a:pt x="203" y="12"/>
                      <a:pt x="203" y="11"/>
                    </a:cubicBezTo>
                    <a:cubicBezTo>
                      <a:pt x="203" y="6"/>
                      <a:pt x="203" y="6"/>
                      <a:pt x="198" y="6"/>
                    </a:cubicBezTo>
                    <a:cubicBezTo>
                      <a:pt x="188" y="5"/>
                      <a:pt x="178" y="5"/>
                      <a:pt x="168" y="5"/>
                    </a:cubicBezTo>
                    <a:close/>
                    <a:moveTo>
                      <a:pt x="19" y="57"/>
                    </a:moveTo>
                    <a:cubicBezTo>
                      <a:pt x="26" y="57"/>
                      <a:pt x="33" y="56"/>
                      <a:pt x="40" y="56"/>
                    </a:cubicBezTo>
                    <a:cubicBezTo>
                      <a:pt x="43" y="56"/>
                      <a:pt x="45" y="55"/>
                      <a:pt x="45" y="52"/>
                    </a:cubicBezTo>
                    <a:cubicBezTo>
                      <a:pt x="45" y="51"/>
                      <a:pt x="46" y="49"/>
                      <a:pt x="46" y="49"/>
                    </a:cubicBezTo>
                    <a:cubicBezTo>
                      <a:pt x="47" y="43"/>
                      <a:pt x="46" y="42"/>
                      <a:pt x="40" y="43"/>
                    </a:cubicBezTo>
                    <a:cubicBezTo>
                      <a:pt x="39" y="43"/>
                      <a:pt x="37" y="45"/>
                      <a:pt x="36" y="43"/>
                    </a:cubicBezTo>
                    <a:cubicBezTo>
                      <a:pt x="34" y="40"/>
                      <a:pt x="32" y="40"/>
                      <a:pt x="28" y="41"/>
                    </a:cubicBezTo>
                    <a:cubicBezTo>
                      <a:pt x="24" y="41"/>
                      <a:pt x="20" y="41"/>
                      <a:pt x="16" y="41"/>
                    </a:cubicBezTo>
                    <a:cubicBezTo>
                      <a:pt x="9" y="41"/>
                      <a:pt x="9" y="41"/>
                      <a:pt x="6" y="46"/>
                    </a:cubicBezTo>
                    <a:cubicBezTo>
                      <a:pt x="6" y="48"/>
                      <a:pt x="5" y="50"/>
                      <a:pt x="4" y="51"/>
                    </a:cubicBezTo>
                    <a:cubicBezTo>
                      <a:pt x="3" y="54"/>
                      <a:pt x="4" y="56"/>
                      <a:pt x="7" y="56"/>
                    </a:cubicBezTo>
                    <a:cubicBezTo>
                      <a:pt x="11" y="56"/>
                      <a:pt x="15" y="57"/>
                      <a:pt x="19" y="57"/>
                    </a:cubicBezTo>
                    <a:close/>
                    <a:moveTo>
                      <a:pt x="270" y="32"/>
                    </a:moveTo>
                    <a:cubicBezTo>
                      <a:pt x="268" y="28"/>
                      <a:pt x="266" y="24"/>
                      <a:pt x="264" y="21"/>
                    </a:cubicBezTo>
                    <a:cubicBezTo>
                      <a:pt x="263" y="19"/>
                      <a:pt x="261" y="19"/>
                      <a:pt x="259" y="19"/>
                    </a:cubicBezTo>
                    <a:cubicBezTo>
                      <a:pt x="255" y="19"/>
                      <a:pt x="251" y="20"/>
                      <a:pt x="247" y="19"/>
                    </a:cubicBezTo>
                    <a:cubicBezTo>
                      <a:pt x="248" y="16"/>
                      <a:pt x="250" y="17"/>
                      <a:pt x="252" y="16"/>
                    </a:cubicBezTo>
                    <a:cubicBezTo>
                      <a:pt x="254" y="16"/>
                      <a:pt x="256" y="16"/>
                      <a:pt x="258" y="16"/>
                    </a:cubicBezTo>
                    <a:cubicBezTo>
                      <a:pt x="260" y="15"/>
                      <a:pt x="261" y="15"/>
                      <a:pt x="260" y="12"/>
                    </a:cubicBezTo>
                    <a:cubicBezTo>
                      <a:pt x="257" y="4"/>
                      <a:pt x="257" y="4"/>
                      <a:pt x="248" y="4"/>
                    </a:cubicBezTo>
                    <a:cubicBezTo>
                      <a:pt x="247" y="4"/>
                      <a:pt x="246" y="4"/>
                      <a:pt x="244" y="4"/>
                    </a:cubicBezTo>
                    <a:cubicBezTo>
                      <a:pt x="240" y="4"/>
                      <a:pt x="239" y="5"/>
                      <a:pt x="241" y="9"/>
                    </a:cubicBezTo>
                    <a:cubicBezTo>
                      <a:pt x="244" y="15"/>
                      <a:pt x="245" y="21"/>
                      <a:pt x="247" y="27"/>
                    </a:cubicBezTo>
                    <a:cubicBezTo>
                      <a:pt x="248" y="31"/>
                      <a:pt x="249" y="33"/>
                      <a:pt x="254" y="33"/>
                    </a:cubicBezTo>
                    <a:cubicBezTo>
                      <a:pt x="259" y="33"/>
                      <a:pt x="264" y="33"/>
                      <a:pt x="270" y="32"/>
                    </a:cubicBezTo>
                    <a:close/>
                    <a:moveTo>
                      <a:pt x="267" y="19"/>
                    </a:moveTo>
                    <a:cubicBezTo>
                      <a:pt x="268" y="24"/>
                      <a:pt x="270" y="28"/>
                      <a:pt x="274" y="31"/>
                    </a:cubicBezTo>
                    <a:cubicBezTo>
                      <a:pt x="276" y="33"/>
                      <a:pt x="280" y="31"/>
                      <a:pt x="284" y="31"/>
                    </a:cubicBezTo>
                    <a:cubicBezTo>
                      <a:pt x="286" y="31"/>
                      <a:pt x="289" y="30"/>
                      <a:pt x="293" y="29"/>
                    </a:cubicBezTo>
                    <a:cubicBezTo>
                      <a:pt x="288" y="21"/>
                      <a:pt x="284" y="14"/>
                      <a:pt x="280" y="6"/>
                    </a:cubicBezTo>
                    <a:cubicBezTo>
                      <a:pt x="279" y="5"/>
                      <a:pt x="278" y="4"/>
                      <a:pt x="276" y="4"/>
                    </a:cubicBezTo>
                    <a:cubicBezTo>
                      <a:pt x="272" y="4"/>
                      <a:pt x="268" y="4"/>
                      <a:pt x="264" y="4"/>
                    </a:cubicBezTo>
                    <a:cubicBezTo>
                      <a:pt x="262" y="4"/>
                      <a:pt x="261" y="4"/>
                      <a:pt x="261" y="6"/>
                    </a:cubicBezTo>
                    <a:cubicBezTo>
                      <a:pt x="260" y="9"/>
                      <a:pt x="263" y="11"/>
                      <a:pt x="264" y="14"/>
                    </a:cubicBezTo>
                    <a:cubicBezTo>
                      <a:pt x="265" y="16"/>
                      <a:pt x="267" y="16"/>
                      <a:pt x="269" y="15"/>
                    </a:cubicBezTo>
                    <a:cubicBezTo>
                      <a:pt x="273" y="15"/>
                      <a:pt x="276" y="15"/>
                      <a:pt x="280" y="14"/>
                    </a:cubicBezTo>
                    <a:cubicBezTo>
                      <a:pt x="280" y="14"/>
                      <a:pt x="282" y="14"/>
                      <a:pt x="282" y="15"/>
                    </a:cubicBezTo>
                    <a:cubicBezTo>
                      <a:pt x="282" y="17"/>
                      <a:pt x="280" y="17"/>
                      <a:pt x="280" y="17"/>
                    </a:cubicBezTo>
                    <a:cubicBezTo>
                      <a:pt x="275" y="17"/>
                      <a:pt x="271" y="18"/>
                      <a:pt x="267" y="19"/>
                    </a:cubicBezTo>
                    <a:close/>
                    <a:moveTo>
                      <a:pt x="80" y="42"/>
                    </a:moveTo>
                    <a:cubicBezTo>
                      <a:pt x="84" y="42"/>
                      <a:pt x="88" y="42"/>
                      <a:pt x="92" y="41"/>
                    </a:cubicBezTo>
                    <a:cubicBezTo>
                      <a:pt x="94" y="41"/>
                      <a:pt x="95" y="41"/>
                      <a:pt x="96" y="39"/>
                    </a:cubicBezTo>
                    <a:cubicBezTo>
                      <a:pt x="96" y="35"/>
                      <a:pt x="96" y="31"/>
                      <a:pt x="96" y="28"/>
                    </a:cubicBezTo>
                    <a:cubicBezTo>
                      <a:pt x="96" y="27"/>
                      <a:pt x="96" y="25"/>
                      <a:pt x="94" y="26"/>
                    </a:cubicBezTo>
                    <a:cubicBezTo>
                      <a:pt x="89" y="27"/>
                      <a:pt x="84" y="25"/>
                      <a:pt x="79" y="25"/>
                    </a:cubicBezTo>
                    <a:cubicBezTo>
                      <a:pt x="71" y="26"/>
                      <a:pt x="68" y="28"/>
                      <a:pt x="66" y="36"/>
                    </a:cubicBezTo>
                    <a:cubicBezTo>
                      <a:pt x="65" y="41"/>
                      <a:pt x="66" y="42"/>
                      <a:pt x="71" y="42"/>
                    </a:cubicBezTo>
                    <a:cubicBezTo>
                      <a:pt x="74" y="42"/>
                      <a:pt x="77" y="42"/>
                      <a:pt x="80" y="42"/>
                    </a:cubicBezTo>
                    <a:close/>
                    <a:moveTo>
                      <a:pt x="186" y="56"/>
                    </a:moveTo>
                    <a:cubicBezTo>
                      <a:pt x="187" y="56"/>
                      <a:pt x="190" y="55"/>
                      <a:pt x="192" y="55"/>
                    </a:cubicBezTo>
                    <a:cubicBezTo>
                      <a:pt x="194" y="55"/>
                      <a:pt x="197" y="55"/>
                      <a:pt x="200" y="55"/>
                    </a:cubicBezTo>
                    <a:cubicBezTo>
                      <a:pt x="208" y="55"/>
                      <a:pt x="209" y="53"/>
                      <a:pt x="208" y="45"/>
                    </a:cubicBezTo>
                    <a:cubicBezTo>
                      <a:pt x="208" y="45"/>
                      <a:pt x="208" y="45"/>
                      <a:pt x="208" y="44"/>
                    </a:cubicBezTo>
                    <a:cubicBezTo>
                      <a:pt x="208" y="41"/>
                      <a:pt x="206" y="39"/>
                      <a:pt x="202" y="39"/>
                    </a:cubicBezTo>
                    <a:cubicBezTo>
                      <a:pt x="196" y="39"/>
                      <a:pt x="191" y="39"/>
                      <a:pt x="186" y="38"/>
                    </a:cubicBezTo>
                    <a:cubicBezTo>
                      <a:pt x="182" y="37"/>
                      <a:pt x="179" y="39"/>
                      <a:pt x="179" y="42"/>
                    </a:cubicBezTo>
                    <a:cubicBezTo>
                      <a:pt x="178" y="45"/>
                      <a:pt x="178" y="49"/>
                      <a:pt x="178" y="52"/>
                    </a:cubicBezTo>
                    <a:cubicBezTo>
                      <a:pt x="178" y="54"/>
                      <a:pt x="179" y="55"/>
                      <a:pt x="181" y="55"/>
                    </a:cubicBezTo>
                    <a:cubicBezTo>
                      <a:pt x="182" y="56"/>
                      <a:pt x="184" y="56"/>
                      <a:pt x="186" y="56"/>
                    </a:cubicBezTo>
                    <a:close/>
                    <a:moveTo>
                      <a:pt x="154" y="57"/>
                    </a:moveTo>
                    <a:cubicBezTo>
                      <a:pt x="158" y="57"/>
                      <a:pt x="162" y="56"/>
                      <a:pt x="167" y="56"/>
                    </a:cubicBezTo>
                    <a:cubicBezTo>
                      <a:pt x="175" y="56"/>
                      <a:pt x="175" y="56"/>
                      <a:pt x="175" y="48"/>
                    </a:cubicBezTo>
                    <a:cubicBezTo>
                      <a:pt x="175" y="46"/>
                      <a:pt x="176" y="45"/>
                      <a:pt x="176" y="43"/>
                    </a:cubicBezTo>
                    <a:cubicBezTo>
                      <a:pt x="176" y="41"/>
                      <a:pt x="174" y="39"/>
                      <a:pt x="172" y="40"/>
                    </a:cubicBezTo>
                    <a:cubicBezTo>
                      <a:pt x="167" y="41"/>
                      <a:pt x="161" y="41"/>
                      <a:pt x="156" y="41"/>
                    </a:cubicBezTo>
                    <a:cubicBezTo>
                      <a:pt x="152" y="41"/>
                      <a:pt x="148" y="43"/>
                      <a:pt x="146" y="47"/>
                    </a:cubicBezTo>
                    <a:cubicBezTo>
                      <a:pt x="144" y="55"/>
                      <a:pt x="144" y="57"/>
                      <a:pt x="154" y="57"/>
                    </a:cubicBezTo>
                    <a:close/>
                    <a:moveTo>
                      <a:pt x="306" y="51"/>
                    </a:moveTo>
                    <a:cubicBezTo>
                      <a:pt x="304" y="47"/>
                      <a:pt x="301" y="43"/>
                      <a:pt x="299" y="39"/>
                    </a:cubicBezTo>
                    <a:cubicBezTo>
                      <a:pt x="297" y="35"/>
                      <a:pt x="295" y="33"/>
                      <a:pt x="290" y="35"/>
                    </a:cubicBezTo>
                    <a:cubicBezTo>
                      <a:pt x="289" y="35"/>
                      <a:pt x="288" y="35"/>
                      <a:pt x="287" y="35"/>
                    </a:cubicBezTo>
                    <a:cubicBezTo>
                      <a:pt x="283" y="33"/>
                      <a:pt x="279" y="35"/>
                      <a:pt x="275" y="36"/>
                    </a:cubicBezTo>
                    <a:cubicBezTo>
                      <a:pt x="276" y="42"/>
                      <a:pt x="279" y="47"/>
                      <a:pt x="282" y="51"/>
                    </a:cubicBezTo>
                    <a:cubicBezTo>
                      <a:pt x="282" y="53"/>
                      <a:pt x="284" y="54"/>
                      <a:pt x="286" y="53"/>
                    </a:cubicBezTo>
                    <a:cubicBezTo>
                      <a:pt x="292" y="53"/>
                      <a:pt x="299" y="53"/>
                      <a:pt x="306" y="51"/>
                    </a:cubicBezTo>
                    <a:close/>
                    <a:moveTo>
                      <a:pt x="180" y="35"/>
                    </a:moveTo>
                    <a:cubicBezTo>
                      <a:pt x="184" y="35"/>
                      <a:pt x="187" y="34"/>
                      <a:pt x="190" y="35"/>
                    </a:cubicBezTo>
                    <a:cubicBezTo>
                      <a:pt x="195" y="35"/>
                      <a:pt x="201" y="34"/>
                      <a:pt x="206" y="33"/>
                    </a:cubicBezTo>
                    <a:cubicBezTo>
                      <a:pt x="207" y="33"/>
                      <a:pt x="208" y="33"/>
                      <a:pt x="209" y="32"/>
                    </a:cubicBezTo>
                    <a:cubicBezTo>
                      <a:pt x="210" y="30"/>
                      <a:pt x="207" y="22"/>
                      <a:pt x="204" y="22"/>
                    </a:cubicBezTo>
                    <a:cubicBezTo>
                      <a:pt x="199" y="21"/>
                      <a:pt x="193" y="21"/>
                      <a:pt x="188" y="22"/>
                    </a:cubicBezTo>
                    <a:cubicBezTo>
                      <a:pt x="179" y="23"/>
                      <a:pt x="179" y="23"/>
                      <a:pt x="180" y="32"/>
                    </a:cubicBezTo>
                    <a:cubicBezTo>
                      <a:pt x="180" y="33"/>
                      <a:pt x="180" y="33"/>
                      <a:pt x="180" y="35"/>
                    </a:cubicBezTo>
                    <a:close/>
                    <a:moveTo>
                      <a:pt x="105" y="16"/>
                    </a:moveTo>
                    <a:cubicBezTo>
                      <a:pt x="104" y="21"/>
                      <a:pt x="105" y="22"/>
                      <a:pt x="110" y="21"/>
                    </a:cubicBezTo>
                    <a:cubicBezTo>
                      <a:pt x="112" y="21"/>
                      <a:pt x="114" y="21"/>
                      <a:pt x="116" y="21"/>
                    </a:cubicBezTo>
                    <a:cubicBezTo>
                      <a:pt x="124" y="20"/>
                      <a:pt x="125" y="20"/>
                      <a:pt x="126" y="11"/>
                    </a:cubicBezTo>
                    <a:cubicBezTo>
                      <a:pt x="126" y="10"/>
                      <a:pt x="127" y="9"/>
                      <a:pt x="127" y="8"/>
                    </a:cubicBezTo>
                    <a:cubicBezTo>
                      <a:pt x="128" y="5"/>
                      <a:pt x="127" y="4"/>
                      <a:pt x="124" y="4"/>
                    </a:cubicBezTo>
                    <a:cubicBezTo>
                      <a:pt x="122" y="5"/>
                      <a:pt x="119" y="5"/>
                      <a:pt x="116" y="5"/>
                    </a:cubicBezTo>
                    <a:cubicBezTo>
                      <a:pt x="113" y="5"/>
                      <a:pt x="108" y="3"/>
                      <a:pt x="106" y="6"/>
                    </a:cubicBezTo>
                    <a:cubicBezTo>
                      <a:pt x="104" y="9"/>
                      <a:pt x="105" y="13"/>
                      <a:pt x="105" y="16"/>
                    </a:cubicBezTo>
                    <a:close/>
                    <a:moveTo>
                      <a:pt x="140" y="5"/>
                    </a:moveTo>
                    <a:cubicBezTo>
                      <a:pt x="130" y="5"/>
                      <a:pt x="130" y="5"/>
                      <a:pt x="129" y="15"/>
                    </a:cubicBezTo>
                    <a:cubicBezTo>
                      <a:pt x="128" y="19"/>
                      <a:pt x="129" y="21"/>
                      <a:pt x="134" y="20"/>
                    </a:cubicBezTo>
                    <a:cubicBezTo>
                      <a:pt x="137" y="19"/>
                      <a:pt x="140" y="19"/>
                      <a:pt x="143" y="19"/>
                    </a:cubicBezTo>
                    <a:cubicBezTo>
                      <a:pt x="150" y="19"/>
                      <a:pt x="150" y="19"/>
                      <a:pt x="151" y="13"/>
                    </a:cubicBezTo>
                    <a:cubicBezTo>
                      <a:pt x="152" y="5"/>
                      <a:pt x="152" y="5"/>
                      <a:pt x="145" y="5"/>
                    </a:cubicBezTo>
                    <a:cubicBezTo>
                      <a:pt x="144" y="5"/>
                      <a:pt x="143" y="5"/>
                      <a:pt x="140" y="5"/>
                    </a:cubicBezTo>
                    <a:close/>
                    <a:moveTo>
                      <a:pt x="68" y="25"/>
                    </a:moveTo>
                    <a:cubicBezTo>
                      <a:pt x="61" y="24"/>
                      <a:pt x="54" y="26"/>
                      <a:pt x="47" y="26"/>
                    </a:cubicBezTo>
                    <a:cubicBezTo>
                      <a:pt x="44" y="26"/>
                      <a:pt x="40" y="34"/>
                      <a:pt x="42" y="37"/>
                    </a:cubicBezTo>
                    <a:cubicBezTo>
                      <a:pt x="42" y="37"/>
                      <a:pt x="42" y="38"/>
                      <a:pt x="43" y="38"/>
                    </a:cubicBezTo>
                    <a:cubicBezTo>
                      <a:pt x="49" y="38"/>
                      <a:pt x="54" y="40"/>
                      <a:pt x="60" y="39"/>
                    </a:cubicBezTo>
                    <a:cubicBezTo>
                      <a:pt x="62" y="39"/>
                      <a:pt x="64" y="37"/>
                      <a:pt x="64" y="35"/>
                    </a:cubicBezTo>
                    <a:cubicBezTo>
                      <a:pt x="64" y="32"/>
                      <a:pt x="66" y="28"/>
                      <a:pt x="68" y="25"/>
                    </a:cubicBezTo>
                    <a:close/>
                    <a:moveTo>
                      <a:pt x="210" y="43"/>
                    </a:moveTo>
                    <a:cubicBezTo>
                      <a:pt x="210" y="46"/>
                      <a:pt x="210" y="49"/>
                      <a:pt x="210" y="51"/>
                    </a:cubicBezTo>
                    <a:cubicBezTo>
                      <a:pt x="210" y="53"/>
                      <a:pt x="211" y="55"/>
                      <a:pt x="213" y="54"/>
                    </a:cubicBezTo>
                    <a:cubicBezTo>
                      <a:pt x="215" y="54"/>
                      <a:pt x="217" y="55"/>
                      <a:pt x="218" y="52"/>
                    </a:cubicBezTo>
                    <a:cubicBezTo>
                      <a:pt x="218" y="48"/>
                      <a:pt x="219" y="45"/>
                      <a:pt x="218" y="41"/>
                    </a:cubicBezTo>
                    <a:cubicBezTo>
                      <a:pt x="217" y="30"/>
                      <a:pt x="214" y="18"/>
                      <a:pt x="211" y="7"/>
                    </a:cubicBezTo>
                    <a:cubicBezTo>
                      <a:pt x="210" y="6"/>
                      <a:pt x="210" y="5"/>
                      <a:pt x="208" y="5"/>
                    </a:cubicBezTo>
                    <a:cubicBezTo>
                      <a:pt x="207" y="5"/>
                      <a:pt x="206" y="6"/>
                      <a:pt x="206" y="7"/>
                    </a:cubicBezTo>
                    <a:cubicBezTo>
                      <a:pt x="205" y="10"/>
                      <a:pt x="205" y="13"/>
                      <a:pt x="205" y="17"/>
                    </a:cubicBezTo>
                    <a:cubicBezTo>
                      <a:pt x="205" y="18"/>
                      <a:pt x="206" y="19"/>
                      <a:pt x="207" y="19"/>
                    </a:cubicBezTo>
                    <a:cubicBezTo>
                      <a:pt x="211" y="19"/>
                      <a:pt x="211" y="21"/>
                      <a:pt x="211" y="24"/>
                    </a:cubicBezTo>
                    <a:cubicBezTo>
                      <a:pt x="212" y="31"/>
                      <a:pt x="210" y="37"/>
                      <a:pt x="210" y="43"/>
                    </a:cubicBezTo>
                    <a:close/>
                    <a:moveTo>
                      <a:pt x="13" y="37"/>
                    </a:moveTo>
                    <a:cubicBezTo>
                      <a:pt x="21" y="38"/>
                      <a:pt x="27" y="38"/>
                      <a:pt x="34" y="38"/>
                    </a:cubicBezTo>
                    <a:cubicBezTo>
                      <a:pt x="37" y="37"/>
                      <a:pt x="41" y="30"/>
                      <a:pt x="39" y="27"/>
                    </a:cubicBezTo>
                    <a:cubicBezTo>
                      <a:pt x="39" y="27"/>
                      <a:pt x="38" y="26"/>
                      <a:pt x="38" y="26"/>
                    </a:cubicBezTo>
                    <a:cubicBezTo>
                      <a:pt x="32" y="25"/>
                      <a:pt x="26" y="25"/>
                      <a:pt x="21" y="26"/>
                    </a:cubicBezTo>
                    <a:cubicBezTo>
                      <a:pt x="20" y="26"/>
                      <a:pt x="19" y="27"/>
                      <a:pt x="18" y="28"/>
                    </a:cubicBezTo>
                    <a:cubicBezTo>
                      <a:pt x="16" y="31"/>
                      <a:pt x="14" y="33"/>
                      <a:pt x="13" y="37"/>
                    </a:cubicBezTo>
                    <a:close/>
                    <a:moveTo>
                      <a:pt x="23" y="21"/>
                    </a:moveTo>
                    <a:cubicBezTo>
                      <a:pt x="28" y="22"/>
                      <a:pt x="32" y="21"/>
                      <a:pt x="36" y="23"/>
                    </a:cubicBezTo>
                    <a:cubicBezTo>
                      <a:pt x="41" y="24"/>
                      <a:pt x="44" y="22"/>
                      <a:pt x="45" y="17"/>
                    </a:cubicBezTo>
                    <a:cubicBezTo>
                      <a:pt x="46" y="14"/>
                      <a:pt x="46" y="11"/>
                      <a:pt x="46" y="8"/>
                    </a:cubicBezTo>
                    <a:cubicBezTo>
                      <a:pt x="43" y="6"/>
                      <a:pt x="39" y="7"/>
                      <a:pt x="36" y="6"/>
                    </a:cubicBezTo>
                    <a:cubicBezTo>
                      <a:pt x="34" y="6"/>
                      <a:pt x="32" y="7"/>
                      <a:pt x="31" y="8"/>
                    </a:cubicBezTo>
                    <a:cubicBezTo>
                      <a:pt x="28" y="12"/>
                      <a:pt x="25" y="16"/>
                      <a:pt x="23" y="21"/>
                    </a:cubicBezTo>
                    <a:close/>
                    <a:moveTo>
                      <a:pt x="176" y="30"/>
                    </a:moveTo>
                    <a:cubicBezTo>
                      <a:pt x="176" y="23"/>
                      <a:pt x="176" y="23"/>
                      <a:pt x="169" y="23"/>
                    </a:cubicBezTo>
                    <a:cubicBezTo>
                      <a:pt x="167" y="23"/>
                      <a:pt x="165" y="23"/>
                      <a:pt x="163" y="24"/>
                    </a:cubicBezTo>
                    <a:cubicBezTo>
                      <a:pt x="157" y="25"/>
                      <a:pt x="154" y="31"/>
                      <a:pt x="156" y="36"/>
                    </a:cubicBezTo>
                    <a:cubicBezTo>
                      <a:pt x="156" y="38"/>
                      <a:pt x="158" y="38"/>
                      <a:pt x="159" y="38"/>
                    </a:cubicBezTo>
                    <a:cubicBezTo>
                      <a:pt x="163" y="37"/>
                      <a:pt x="167" y="37"/>
                      <a:pt x="171" y="36"/>
                    </a:cubicBezTo>
                    <a:cubicBezTo>
                      <a:pt x="176" y="35"/>
                      <a:pt x="176" y="35"/>
                      <a:pt x="176" y="3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" name="键3">
                <a:extLst>
                  <a:ext uri="{FF2B5EF4-FFF2-40B4-BE49-F238E27FC236}">
                    <a16:creationId xmlns:a16="http://schemas.microsoft.com/office/drawing/2014/main" id="{DFDCA168-7055-43D9-917A-38AAA35AFC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7516" y="4443472"/>
                <a:ext cx="234685" cy="140811"/>
              </a:xfrm>
              <a:custGeom>
                <a:avLst/>
                <a:gdLst>
                  <a:gd name="T0" fmla="*/ 8 w 20"/>
                  <a:gd name="T1" fmla="*/ 11 h 12"/>
                  <a:gd name="T2" fmla="*/ 5 w 20"/>
                  <a:gd name="T3" fmla="*/ 11 h 12"/>
                  <a:gd name="T4" fmla="*/ 0 w 20"/>
                  <a:gd name="T5" fmla="*/ 7 h 12"/>
                  <a:gd name="T6" fmla="*/ 6 w 20"/>
                  <a:gd name="T7" fmla="*/ 0 h 12"/>
                  <a:gd name="T8" fmla="*/ 18 w 20"/>
                  <a:gd name="T9" fmla="*/ 0 h 12"/>
                  <a:gd name="T10" fmla="*/ 20 w 20"/>
                  <a:gd name="T11" fmla="*/ 3 h 12"/>
                  <a:gd name="T12" fmla="*/ 20 w 20"/>
                  <a:gd name="T13" fmla="*/ 3 h 12"/>
                  <a:gd name="T14" fmla="*/ 8 w 20"/>
                  <a:gd name="T15" fmla="*/ 11 h 12"/>
                  <a:gd name="T16" fmla="*/ 11 w 20"/>
                  <a:gd name="T17" fmla="*/ 5 h 12"/>
                  <a:gd name="T18" fmla="*/ 11 w 20"/>
                  <a:gd name="T19" fmla="*/ 5 h 12"/>
                  <a:gd name="T20" fmla="*/ 10 w 20"/>
                  <a:gd name="T21" fmla="*/ 5 h 12"/>
                  <a:gd name="T22" fmla="*/ 6 w 20"/>
                  <a:gd name="T23" fmla="*/ 6 h 12"/>
                  <a:gd name="T24" fmla="*/ 10 w 20"/>
                  <a:gd name="T25" fmla="*/ 8 h 12"/>
                  <a:gd name="T26" fmla="*/ 14 w 20"/>
                  <a:gd name="T27" fmla="*/ 7 h 12"/>
                  <a:gd name="T28" fmla="*/ 14 w 20"/>
                  <a:gd name="T29" fmla="*/ 5 h 12"/>
                  <a:gd name="T30" fmla="*/ 14 w 20"/>
                  <a:gd name="T31" fmla="*/ 5 h 12"/>
                  <a:gd name="T32" fmla="*/ 11 w 20"/>
                  <a:gd name="T3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" h="12">
                    <a:moveTo>
                      <a:pt x="8" y="11"/>
                    </a:moveTo>
                    <a:cubicBezTo>
                      <a:pt x="7" y="11"/>
                      <a:pt x="6" y="11"/>
                      <a:pt x="5" y="11"/>
                    </a:cubicBezTo>
                    <a:cubicBezTo>
                      <a:pt x="1" y="11"/>
                      <a:pt x="0" y="10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10" y="1"/>
                      <a:pt x="14" y="1"/>
                      <a:pt x="18" y="0"/>
                    </a:cubicBezTo>
                    <a:cubicBezTo>
                      <a:pt x="19" y="0"/>
                      <a:pt x="20" y="1"/>
                      <a:pt x="20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12"/>
                      <a:pt x="18" y="12"/>
                      <a:pt x="8" y="11"/>
                    </a:cubicBezTo>
                    <a:close/>
                    <a:moveTo>
                      <a:pt x="11" y="5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5"/>
                      <a:pt x="6" y="4"/>
                      <a:pt x="6" y="6"/>
                    </a:cubicBezTo>
                    <a:cubicBezTo>
                      <a:pt x="6" y="9"/>
                      <a:pt x="9" y="8"/>
                      <a:pt x="10" y="8"/>
                    </a:cubicBezTo>
                    <a:cubicBezTo>
                      <a:pt x="11" y="8"/>
                      <a:pt x="13" y="9"/>
                      <a:pt x="14" y="7"/>
                    </a:cubicBezTo>
                    <a:cubicBezTo>
                      <a:pt x="14" y="7"/>
                      <a:pt x="14" y="6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5"/>
                      <a:pt x="11" y="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键2">
                <a:extLst>
                  <a:ext uri="{FF2B5EF4-FFF2-40B4-BE49-F238E27FC236}">
                    <a16:creationId xmlns:a16="http://schemas.microsoft.com/office/drawing/2014/main" id="{76F8604A-4979-45BC-8AE0-6C18C80747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83560" y="4432297"/>
                <a:ext cx="292797" cy="165397"/>
              </a:xfrm>
              <a:custGeom>
                <a:avLst/>
                <a:gdLst>
                  <a:gd name="T0" fmla="*/ 25 w 25"/>
                  <a:gd name="T1" fmla="*/ 0 h 14"/>
                  <a:gd name="T2" fmla="*/ 22 w 25"/>
                  <a:gd name="T3" fmla="*/ 10 h 14"/>
                  <a:gd name="T4" fmla="*/ 18 w 25"/>
                  <a:gd name="T5" fmla="*/ 12 h 14"/>
                  <a:gd name="T6" fmla="*/ 5 w 25"/>
                  <a:gd name="T7" fmla="*/ 14 h 14"/>
                  <a:gd name="T8" fmla="*/ 1 w 25"/>
                  <a:gd name="T9" fmla="*/ 10 h 14"/>
                  <a:gd name="T10" fmla="*/ 2 w 25"/>
                  <a:gd name="T11" fmla="*/ 3 h 14"/>
                  <a:gd name="T12" fmla="*/ 5 w 25"/>
                  <a:gd name="T13" fmla="*/ 0 h 14"/>
                  <a:gd name="T14" fmla="*/ 6 w 25"/>
                  <a:gd name="T15" fmla="*/ 0 h 14"/>
                  <a:gd name="T16" fmla="*/ 25 w 25"/>
                  <a:gd name="T17" fmla="*/ 0 h 14"/>
                  <a:gd name="T18" fmla="*/ 19 w 25"/>
                  <a:gd name="T19" fmla="*/ 3 h 14"/>
                  <a:gd name="T20" fmla="*/ 6 w 25"/>
                  <a:gd name="T21" fmla="*/ 4 h 14"/>
                  <a:gd name="T22" fmla="*/ 4 w 25"/>
                  <a:gd name="T23" fmla="*/ 7 h 14"/>
                  <a:gd name="T24" fmla="*/ 5 w 25"/>
                  <a:gd name="T25" fmla="*/ 10 h 14"/>
                  <a:gd name="T26" fmla="*/ 16 w 25"/>
                  <a:gd name="T27" fmla="*/ 9 h 14"/>
                  <a:gd name="T28" fmla="*/ 19 w 25"/>
                  <a:gd name="T29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" h="14">
                    <a:moveTo>
                      <a:pt x="25" y="0"/>
                    </a:moveTo>
                    <a:cubicBezTo>
                      <a:pt x="25" y="4"/>
                      <a:pt x="22" y="6"/>
                      <a:pt x="22" y="10"/>
                    </a:cubicBezTo>
                    <a:cubicBezTo>
                      <a:pt x="22" y="11"/>
                      <a:pt x="20" y="12"/>
                      <a:pt x="18" y="12"/>
                    </a:cubicBezTo>
                    <a:cubicBezTo>
                      <a:pt x="14" y="13"/>
                      <a:pt x="9" y="13"/>
                      <a:pt x="5" y="14"/>
                    </a:cubicBezTo>
                    <a:cubicBezTo>
                      <a:pt x="2" y="14"/>
                      <a:pt x="0" y="12"/>
                      <a:pt x="1" y="10"/>
                    </a:cubicBezTo>
                    <a:cubicBezTo>
                      <a:pt x="1" y="7"/>
                      <a:pt x="1" y="5"/>
                      <a:pt x="2" y="3"/>
                    </a:cubicBezTo>
                    <a:cubicBezTo>
                      <a:pt x="2" y="1"/>
                      <a:pt x="3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12" y="0"/>
                      <a:pt x="19" y="0"/>
                      <a:pt x="25" y="0"/>
                    </a:cubicBezTo>
                    <a:close/>
                    <a:moveTo>
                      <a:pt x="19" y="3"/>
                    </a:moveTo>
                    <a:cubicBezTo>
                      <a:pt x="15" y="2"/>
                      <a:pt x="11" y="4"/>
                      <a:pt x="6" y="4"/>
                    </a:cubicBezTo>
                    <a:cubicBezTo>
                      <a:pt x="5" y="4"/>
                      <a:pt x="4" y="6"/>
                      <a:pt x="4" y="7"/>
                    </a:cubicBezTo>
                    <a:cubicBezTo>
                      <a:pt x="4" y="8"/>
                      <a:pt x="4" y="9"/>
                      <a:pt x="5" y="10"/>
                    </a:cubicBezTo>
                    <a:cubicBezTo>
                      <a:pt x="9" y="10"/>
                      <a:pt x="13" y="10"/>
                      <a:pt x="16" y="9"/>
                    </a:cubicBezTo>
                    <a:cubicBezTo>
                      <a:pt x="19" y="8"/>
                      <a:pt x="19" y="6"/>
                      <a:pt x="19" y="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键1">
                <a:extLst>
                  <a:ext uri="{FF2B5EF4-FFF2-40B4-BE49-F238E27FC236}">
                    <a16:creationId xmlns:a16="http://schemas.microsoft.com/office/drawing/2014/main" id="{E6FE9493-8C00-4FEF-9F07-D9C8715C14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9239" y="4421121"/>
                <a:ext cx="248096" cy="198923"/>
              </a:xfrm>
              <a:custGeom>
                <a:avLst/>
                <a:gdLst>
                  <a:gd name="T0" fmla="*/ 21 w 21"/>
                  <a:gd name="T1" fmla="*/ 3 h 17"/>
                  <a:gd name="T2" fmla="*/ 20 w 21"/>
                  <a:gd name="T3" fmla="*/ 8 h 17"/>
                  <a:gd name="T4" fmla="*/ 11 w 21"/>
                  <a:gd name="T5" fmla="*/ 16 h 17"/>
                  <a:gd name="T6" fmla="*/ 11 w 21"/>
                  <a:gd name="T7" fmla="*/ 16 h 17"/>
                  <a:gd name="T8" fmla="*/ 2 w 21"/>
                  <a:gd name="T9" fmla="*/ 15 h 17"/>
                  <a:gd name="T10" fmla="*/ 1 w 21"/>
                  <a:gd name="T11" fmla="*/ 4 h 17"/>
                  <a:gd name="T12" fmla="*/ 5 w 21"/>
                  <a:gd name="T13" fmla="*/ 1 h 17"/>
                  <a:gd name="T14" fmla="*/ 21 w 21"/>
                  <a:gd name="T15" fmla="*/ 3 h 17"/>
                  <a:gd name="T16" fmla="*/ 10 w 21"/>
                  <a:gd name="T17" fmla="*/ 12 h 17"/>
                  <a:gd name="T18" fmla="*/ 14 w 21"/>
                  <a:gd name="T19" fmla="*/ 11 h 17"/>
                  <a:gd name="T20" fmla="*/ 17 w 21"/>
                  <a:gd name="T21" fmla="*/ 7 h 17"/>
                  <a:gd name="T22" fmla="*/ 13 w 21"/>
                  <a:gd name="T23" fmla="*/ 5 h 17"/>
                  <a:gd name="T24" fmla="*/ 9 w 21"/>
                  <a:gd name="T25" fmla="*/ 6 h 17"/>
                  <a:gd name="T26" fmla="*/ 5 w 21"/>
                  <a:gd name="T27" fmla="*/ 9 h 17"/>
                  <a:gd name="T28" fmla="*/ 10 w 21"/>
                  <a:gd name="T2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17">
                    <a:moveTo>
                      <a:pt x="21" y="3"/>
                    </a:moveTo>
                    <a:cubicBezTo>
                      <a:pt x="21" y="5"/>
                      <a:pt x="20" y="7"/>
                      <a:pt x="20" y="8"/>
                    </a:cubicBezTo>
                    <a:cubicBezTo>
                      <a:pt x="19" y="15"/>
                      <a:pt x="19" y="15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8" y="15"/>
                      <a:pt x="4" y="17"/>
                      <a:pt x="2" y="15"/>
                    </a:cubicBezTo>
                    <a:cubicBezTo>
                      <a:pt x="0" y="12"/>
                      <a:pt x="1" y="8"/>
                      <a:pt x="1" y="4"/>
                    </a:cubicBezTo>
                    <a:cubicBezTo>
                      <a:pt x="1" y="2"/>
                      <a:pt x="2" y="0"/>
                      <a:pt x="5" y="1"/>
                    </a:cubicBezTo>
                    <a:cubicBezTo>
                      <a:pt x="10" y="3"/>
                      <a:pt x="15" y="1"/>
                      <a:pt x="21" y="3"/>
                    </a:cubicBezTo>
                    <a:close/>
                    <a:moveTo>
                      <a:pt x="10" y="12"/>
                    </a:moveTo>
                    <a:cubicBezTo>
                      <a:pt x="11" y="12"/>
                      <a:pt x="13" y="11"/>
                      <a:pt x="14" y="11"/>
                    </a:cubicBezTo>
                    <a:cubicBezTo>
                      <a:pt x="17" y="11"/>
                      <a:pt x="17" y="9"/>
                      <a:pt x="17" y="7"/>
                    </a:cubicBezTo>
                    <a:cubicBezTo>
                      <a:pt x="16" y="5"/>
                      <a:pt x="15" y="5"/>
                      <a:pt x="13" y="5"/>
                    </a:cubicBezTo>
                    <a:cubicBezTo>
                      <a:pt x="12" y="6"/>
                      <a:pt x="11" y="6"/>
                      <a:pt x="9" y="6"/>
                    </a:cubicBezTo>
                    <a:cubicBezTo>
                      <a:pt x="7" y="6"/>
                      <a:pt x="5" y="6"/>
                      <a:pt x="5" y="9"/>
                    </a:cubicBezTo>
                    <a:cubicBezTo>
                      <a:pt x="5" y="12"/>
                      <a:pt x="7" y="12"/>
                      <a:pt x="10" y="12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82E0C89-EFE4-402E-94BA-883E118F69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1" t="3704" r="26667" b="3518"/>
            <a:stretch/>
          </p:blipFill>
          <p:spPr>
            <a:xfrm rot="17693505">
              <a:off x="8451101" y="4366289"/>
              <a:ext cx="1165860" cy="127254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7CB6EB3-74C8-49C6-90E5-DB4F83B46E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67" t="27593" r="45000" b="42778"/>
            <a:stretch/>
          </p:blipFill>
          <p:spPr>
            <a:xfrm rot="17693505">
              <a:off x="8669677" y="4822214"/>
              <a:ext cx="447040" cy="406400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C352894-E4CE-43D9-96C6-55A6B17651FC}"/>
              </a:ext>
            </a:extLst>
          </p:cNvPr>
          <p:cNvGrpSpPr/>
          <p:nvPr/>
        </p:nvGrpSpPr>
        <p:grpSpPr>
          <a:xfrm rot="21259425">
            <a:off x="8360758" y="4678011"/>
            <a:ext cx="1801653" cy="1258015"/>
            <a:chOff x="4659951" y="2066986"/>
            <a:chExt cx="2932444" cy="2244035"/>
          </a:xfrm>
        </p:grpSpPr>
        <p:sp>
          <p:nvSpPr>
            <p:cNvPr id="11" name="屏幕内">
              <a:extLst>
                <a:ext uri="{FF2B5EF4-FFF2-40B4-BE49-F238E27FC236}">
                  <a16:creationId xmlns:a16="http://schemas.microsoft.com/office/drawing/2014/main" id="{037CFD36-79E9-4AEF-860A-99C92ABB99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75820" y="2326257"/>
              <a:ext cx="2451899" cy="1761254"/>
            </a:xfrm>
            <a:custGeom>
              <a:avLst/>
              <a:gdLst>
                <a:gd name="T0" fmla="*/ 1 w 209"/>
                <a:gd name="T1" fmla="*/ 50 h 150"/>
                <a:gd name="T2" fmla="*/ 6 w 209"/>
                <a:gd name="T3" fmla="*/ 17 h 150"/>
                <a:gd name="T4" fmla="*/ 25 w 209"/>
                <a:gd name="T5" fmla="*/ 2 h 150"/>
                <a:gd name="T6" fmla="*/ 51 w 209"/>
                <a:gd name="T7" fmla="*/ 2 h 150"/>
                <a:gd name="T8" fmla="*/ 66 w 209"/>
                <a:gd name="T9" fmla="*/ 1 h 150"/>
                <a:gd name="T10" fmla="*/ 106 w 209"/>
                <a:gd name="T11" fmla="*/ 2 h 150"/>
                <a:gd name="T12" fmla="*/ 159 w 209"/>
                <a:gd name="T13" fmla="*/ 0 h 150"/>
                <a:gd name="T14" fmla="*/ 179 w 209"/>
                <a:gd name="T15" fmla="*/ 1 h 150"/>
                <a:gd name="T16" fmla="*/ 199 w 209"/>
                <a:gd name="T17" fmla="*/ 17 h 150"/>
                <a:gd name="T18" fmla="*/ 204 w 209"/>
                <a:gd name="T19" fmla="*/ 54 h 150"/>
                <a:gd name="T20" fmla="*/ 206 w 209"/>
                <a:gd name="T21" fmla="*/ 105 h 150"/>
                <a:gd name="T22" fmla="*/ 208 w 209"/>
                <a:gd name="T23" fmla="*/ 126 h 150"/>
                <a:gd name="T24" fmla="*/ 196 w 209"/>
                <a:gd name="T25" fmla="*/ 143 h 150"/>
                <a:gd name="T26" fmla="*/ 177 w 209"/>
                <a:gd name="T27" fmla="*/ 144 h 150"/>
                <a:gd name="T28" fmla="*/ 140 w 209"/>
                <a:gd name="T29" fmla="*/ 148 h 150"/>
                <a:gd name="T30" fmla="*/ 122 w 209"/>
                <a:gd name="T31" fmla="*/ 148 h 150"/>
                <a:gd name="T32" fmla="*/ 76 w 209"/>
                <a:gd name="T33" fmla="*/ 149 h 150"/>
                <a:gd name="T34" fmla="*/ 28 w 209"/>
                <a:gd name="T35" fmla="*/ 150 h 150"/>
                <a:gd name="T36" fmla="*/ 14 w 209"/>
                <a:gd name="T37" fmla="*/ 146 h 150"/>
                <a:gd name="T38" fmla="*/ 7 w 209"/>
                <a:gd name="T39" fmla="*/ 131 h 150"/>
                <a:gd name="T40" fmla="*/ 1 w 209"/>
                <a:gd name="T41" fmla="*/ 67 h 150"/>
                <a:gd name="T42" fmla="*/ 1 w 209"/>
                <a:gd name="T43" fmla="*/ 50 h 150"/>
                <a:gd name="T44" fmla="*/ 24 w 209"/>
                <a:gd name="T45" fmla="*/ 132 h 150"/>
                <a:gd name="T46" fmla="*/ 25 w 209"/>
                <a:gd name="T47" fmla="*/ 133 h 150"/>
                <a:gd name="T48" fmla="*/ 21 w 209"/>
                <a:gd name="T49" fmla="*/ 134 h 150"/>
                <a:gd name="T50" fmla="*/ 11 w 209"/>
                <a:gd name="T51" fmla="*/ 131 h 150"/>
                <a:gd name="T52" fmla="*/ 10 w 209"/>
                <a:gd name="T53" fmla="*/ 134 h 150"/>
                <a:gd name="T54" fmla="*/ 36 w 209"/>
                <a:gd name="T55" fmla="*/ 145 h 150"/>
                <a:gd name="T56" fmla="*/ 39 w 209"/>
                <a:gd name="T57" fmla="*/ 144 h 150"/>
                <a:gd name="T58" fmla="*/ 48 w 209"/>
                <a:gd name="T59" fmla="*/ 146 h 150"/>
                <a:gd name="T60" fmla="*/ 72 w 209"/>
                <a:gd name="T61" fmla="*/ 146 h 150"/>
                <a:gd name="T62" fmla="*/ 122 w 209"/>
                <a:gd name="T63" fmla="*/ 144 h 150"/>
                <a:gd name="T64" fmla="*/ 143 w 209"/>
                <a:gd name="T65" fmla="*/ 143 h 150"/>
                <a:gd name="T66" fmla="*/ 193 w 209"/>
                <a:gd name="T67" fmla="*/ 138 h 150"/>
                <a:gd name="T68" fmla="*/ 204 w 209"/>
                <a:gd name="T69" fmla="*/ 124 h 150"/>
                <a:gd name="T70" fmla="*/ 200 w 209"/>
                <a:gd name="T71" fmla="*/ 60 h 150"/>
                <a:gd name="T72" fmla="*/ 195 w 209"/>
                <a:gd name="T73" fmla="*/ 17 h 150"/>
                <a:gd name="T74" fmla="*/ 185 w 209"/>
                <a:gd name="T75" fmla="*/ 6 h 150"/>
                <a:gd name="T76" fmla="*/ 153 w 209"/>
                <a:gd name="T77" fmla="*/ 2 h 150"/>
                <a:gd name="T78" fmla="*/ 102 w 209"/>
                <a:gd name="T79" fmla="*/ 4 h 150"/>
                <a:gd name="T80" fmla="*/ 56 w 209"/>
                <a:gd name="T81" fmla="*/ 4 h 150"/>
                <a:gd name="T82" fmla="*/ 21 w 209"/>
                <a:gd name="T83" fmla="*/ 5 h 150"/>
                <a:gd name="T84" fmla="*/ 16 w 209"/>
                <a:gd name="T85" fmla="*/ 6 h 150"/>
                <a:gd name="T86" fmla="*/ 5 w 209"/>
                <a:gd name="T87" fmla="*/ 28 h 150"/>
                <a:gd name="T88" fmla="*/ 6 w 209"/>
                <a:gd name="T89" fmla="*/ 81 h 150"/>
                <a:gd name="T90" fmla="*/ 6 w 209"/>
                <a:gd name="T91" fmla="*/ 88 h 150"/>
                <a:gd name="T92" fmla="*/ 9 w 209"/>
                <a:gd name="T93" fmla="*/ 118 h 150"/>
                <a:gd name="T94" fmla="*/ 20 w 209"/>
                <a:gd name="T95" fmla="*/ 128 h 150"/>
                <a:gd name="T96" fmla="*/ 24 w 209"/>
                <a:gd name="T97" fmla="*/ 13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9" h="150">
                  <a:moveTo>
                    <a:pt x="1" y="50"/>
                  </a:moveTo>
                  <a:cubicBezTo>
                    <a:pt x="0" y="38"/>
                    <a:pt x="1" y="27"/>
                    <a:pt x="6" y="17"/>
                  </a:cubicBezTo>
                  <a:cubicBezTo>
                    <a:pt x="10" y="8"/>
                    <a:pt x="16" y="3"/>
                    <a:pt x="25" y="2"/>
                  </a:cubicBezTo>
                  <a:cubicBezTo>
                    <a:pt x="34" y="2"/>
                    <a:pt x="42" y="0"/>
                    <a:pt x="51" y="2"/>
                  </a:cubicBezTo>
                  <a:cubicBezTo>
                    <a:pt x="56" y="3"/>
                    <a:pt x="61" y="1"/>
                    <a:pt x="66" y="1"/>
                  </a:cubicBezTo>
                  <a:cubicBezTo>
                    <a:pt x="80" y="2"/>
                    <a:pt x="93" y="2"/>
                    <a:pt x="106" y="2"/>
                  </a:cubicBezTo>
                  <a:cubicBezTo>
                    <a:pt x="124" y="2"/>
                    <a:pt x="141" y="1"/>
                    <a:pt x="159" y="0"/>
                  </a:cubicBezTo>
                  <a:cubicBezTo>
                    <a:pt x="166" y="0"/>
                    <a:pt x="173" y="0"/>
                    <a:pt x="179" y="1"/>
                  </a:cubicBezTo>
                  <a:cubicBezTo>
                    <a:pt x="189" y="2"/>
                    <a:pt x="197" y="6"/>
                    <a:pt x="199" y="17"/>
                  </a:cubicBezTo>
                  <a:cubicBezTo>
                    <a:pt x="202" y="29"/>
                    <a:pt x="204" y="41"/>
                    <a:pt x="204" y="54"/>
                  </a:cubicBezTo>
                  <a:cubicBezTo>
                    <a:pt x="204" y="71"/>
                    <a:pt x="205" y="88"/>
                    <a:pt x="206" y="105"/>
                  </a:cubicBezTo>
                  <a:cubicBezTo>
                    <a:pt x="206" y="112"/>
                    <a:pt x="207" y="119"/>
                    <a:pt x="208" y="126"/>
                  </a:cubicBezTo>
                  <a:cubicBezTo>
                    <a:pt x="209" y="138"/>
                    <a:pt x="204" y="142"/>
                    <a:pt x="196" y="143"/>
                  </a:cubicBezTo>
                  <a:cubicBezTo>
                    <a:pt x="190" y="143"/>
                    <a:pt x="184" y="144"/>
                    <a:pt x="177" y="144"/>
                  </a:cubicBezTo>
                  <a:cubicBezTo>
                    <a:pt x="165" y="145"/>
                    <a:pt x="152" y="146"/>
                    <a:pt x="140" y="148"/>
                  </a:cubicBezTo>
                  <a:cubicBezTo>
                    <a:pt x="134" y="148"/>
                    <a:pt x="128" y="148"/>
                    <a:pt x="122" y="148"/>
                  </a:cubicBezTo>
                  <a:cubicBezTo>
                    <a:pt x="107" y="148"/>
                    <a:pt x="91" y="148"/>
                    <a:pt x="76" y="149"/>
                  </a:cubicBezTo>
                  <a:cubicBezTo>
                    <a:pt x="60" y="150"/>
                    <a:pt x="44" y="149"/>
                    <a:pt x="28" y="150"/>
                  </a:cubicBezTo>
                  <a:cubicBezTo>
                    <a:pt x="23" y="150"/>
                    <a:pt x="18" y="148"/>
                    <a:pt x="14" y="146"/>
                  </a:cubicBezTo>
                  <a:cubicBezTo>
                    <a:pt x="8" y="142"/>
                    <a:pt x="7" y="136"/>
                    <a:pt x="7" y="131"/>
                  </a:cubicBezTo>
                  <a:cubicBezTo>
                    <a:pt x="5" y="110"/>
                    <a:pt x="4" y="88"/>
                    <a:pt x="1" y="67"/>
                  </a:cubicBezTo>
                  <a:cubicBezTo>
                    <a:pt x="0" y="61"/>
                    <a:pt x="0" y="55"/>
                    <a:pt x="1" y="50"/>
                  </a:cubicBezTo>
                  <a:close/>
                  <a:moveTo>
                    <a:pt x="24" y="132"/>
                  </a:moveTo>
                  <a:cubicBezTo>
                    <a:pt x="24" y="132"/>
                    <a:pt x="25" y="132"/>
                    <a:pt x="25" y="133"/>
                  </a:cubicBezTo>
                  <a:cubicBezTo>
                    <a:pt x="25" y="136"/>
                    <a:pt x="22" y="135"/>
                    <a:pt x="21" y="134"/>
                  </a:cubicBezTo>
                  <a:cubicBezTo>
                    <a:pt x="18" y="133"/>
                    <a:pt x="14" y="132"/>
                    <a:pt x="11" y="131"/>
                  </a:cubicBezTo>
                  <a:cubicBezTo>
                    <a:pt x="10" y="132"/>
                    <a:pt x="10" y="134"/>
                    <a:pt x="10" y="134"/>
                  </a:cubicBezTo>
                  <a:cubicBezTo>
                    <a:pt x="12" y="144"/>
                    <a:pt x="28" y="150"/>
                    <a:pt x="36" y="145"/>
                  </a:cubicBezTo>
                  <a:cubicBezTo>
                    <a:pt x="37" y="144"/>
                    <a:pt x="38" y="143"/>
                    <a:pt x="39" y="144"/>
                  </a:cubicBezTo>
                  <a:cubicBezTo>
                    <a:pt x="41" y="148"/>
                    <a:pt x="45" y="146"/>
                    <a:pt x="48" y="146"/>
                  </a:cubicBezTo>
                  <a:cubicBezTo>
                    <a:pt x="56" y="146"/>
                    <a:pt x="64" y="146"/>
                    <a:pt x="72" y="146"/>
                  </a:cubicBezTo>
                  <a:cubicBezTo>
                    <a:pt x="88" y="144"/>
                    <a:pt x="105" y="144"/>
                    <a:pt x="122" y="144"/>
                  </a:cubicBezTo>
                  <a:cubicBezTo>
                    <a:pt x="129" y="144"/>
                    <a:pt x="136" y="144"/>
                    <a:pt x="143" y="143"/>
                  </a:cubicBezTo>
                  <a:cubicBezTo>
                    <a:pt x="159" y="140"/>
                    <a:pt x="176" y="139"/>
                    <a:pt x="193" y="138"/>
                  </a:cubicBezTo>
                  <a:cubicBezTo>
                    <a:pt x="202" y="138"/>
                    <a:pt x="205" y="133"/>
                    <a:pt x="204" y="124"/>
                  </a:cubicBezTo>
                  <a:cubicBezTo>
                    <a:pt x="200" y="103"/>
                    <a:pt x="201" y="82"/>
                    <a:pt x="200" y="60"/>
                  </a:cubicBezTo>
                  <a:cubicBezTo>
                    <a:pt x="199" y="46"/>
                    <a:pt x="200" y="31"/>
                    <a:pt x="195" y="17"/>
                  </a:cubicBezTo>
                  <a:cubicBezTo>
                    <a:pt x="193" y="12"/>
                    <a:pt x="191" y="8"/>
                    <a:pt x="185" y="6"/>
                  </a:cubicBezTo>
                  <a:cubicBezTo>
                    <a:pt x="175" y="2"/>
                    <a:pt x="164" y="2"/>
                    <a:pt x="153" y="2"/>
                  </a:cubicBezTo>
                  <a:cubicBezTo>
                    <a:pt x="136" y="4"/>
                    <a:pt x="119" y="4"/>
                    <a:pt x="102" y="4"/>
                  </a:cubicBezTo>
                  <a:cubicBezTo>
                    <a:pt x="86" y="4"/>
                    <a:pt x="71" y="3"/>
                    <a:pt x="56" y="4"/>
                  </a:cubicBezTo>
                  <a:cubicBezTo>
                    <a:pt x="44" y="5"/>
                    <a:pt x="32" y="4"/>
                    <a:pt x="21" y="5"/>
                  </a:cubicBezTo>
                  <a:cubicBezTo>
                    <a:pt x="20" y="5"/>
                    <a:pt x="18" y="4"/>
                    <a:pt x="16" y="6"/>
                  </a:cubicBezTo>
                  <a:cubicBezTo>
                    <a:pt x="10" y="12"/>
                    <a:pt x="6" y="19"/>
                    <a:pt x="5" y="28"/>
                  </a:cubicBezTo>
                  <a:cubicBezTo>
                    <a:pt x="2" y="46"/>
                    <a:pt x="2" y="63"/>
                    <a:pt x="6" y="81"/>
                  </a:cubicBezTo>
                  <a:cubicBezTo>
                    <a:pt x="6" y="83"/>
                    <a:pt x="6" y="86"/>
                    <a:pt x="6" y="88"/>
                  </a:cubicBezTo>
                  <a:cubicBezTo>
                    <a:pt x="7" y="98"/>
                    <a:pt x="7" y="108"/>
                    <a:pt x="9" y="118"/>
                  </a:cubicBezTo>
                  <a:cubicBezTo>
                    <a:pt x="10" y="123"/>
                    <a:pt x="14" y="127"/>
                    <a:pt x="20" y="128"/>
                  </a:cubicBezTo>
                  <a:cubicBezTo>
                    <a:pt x="21" y="130"/>
                    <a:pt x="23" y="131"/>
                    <a:pt x="24" y="1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9A14B229-649C-4122-809C-B70B1BC6BA79}"/>
                </a:ext>
              </a:extLst>
            </p:cNvPr>
            <p:cNvGrpSpPr/>
            <p:nvPr/>
          </p:nvGrpSpPr>
          <p:grpSpPr>
            <a:xfrm>
              <a:off x="4659951" y="2066986"/>
              <a:ext cx="2932444" cy="2244035"/>
              <a:chOff x="4659951" y="2066986"/>
              <a:chExt cx="2932444" cy="2244035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2F14C18D-0391-40AE-91AF-965A8F5C7C3A}"/>
                  </a:ext>
                </a:extLst>
              </p:cNvPr>
              <p:cNvGrpSpPr/>
              <p:nvPr/>
            </p:nvGrpSpPr>
            <p:grpSpPr>
              <a:xfrm>
                <a:off x="4659951" y="2066986"/>
                <a:ext cx="2932444" cy="2244035"/>
                <a:chOff x="4689008" y="1496761"/>
                <a:chExt cx="2932444" cy="2244035"/>
              </a:xfrm>
            </p:grpSpPr>
            <p:sp>
              <p:nvSpPr>
                <p:cNvPr id="15" name="屏幕框">
                  <a:extLst>
                    <a:ext uri="{FF2B5EF4-FFF2-40B4-BE49-F238E27FC236}">
                      <a16:creationId xmlns:a16="http://schemas.microsoft.com/office/drawing/2014/main" id="{68AFC7F2-2F32-4637-BF16-623CB52E03E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89008" y="1496761"/>
                  <a:ext cx="2932444" cy="2244035"/>
                </a:xfrm>
                <a:custGeom>
                  <a:avLst/>
                  <a:gdLst>
                    <a:gd name="T0" fmla="*/ 245 w 250"/>
                    <a:gd name="T1" fmla="*/ 103 h 191"/>
                    <a:gd name="T2" fmla="*/ 241 w 250"/>
                    <a:gd name="T3" fmla="*/ 176 h 191"/>
                    <a:gd name="T4" fmla="*/ 196 w 250"/>
                    <a:gd name="T5" fmla="*/ 188 h 191"/>
                    <a:gd name="T6" fmla="*/ 79 w 250"/>
                    <a:gd name="T7" fmla="*/ 191 h 191"/>
                    <a:gd name="T8" fmla="*/ 13 w 250"/>
                    <a:gd name="T9" fmla="*/ 180 h 191"/>
                    <a:gd name="T10" fmla="*/ 1 w 250"/>
                    <a:gd name="T11" fmla="*/ 105 h 191"/>
                    <a:gd name="T12" fmla="*/ 14 w 250"/>
                    <a:gd name="T13" fmla="*/ 9 h 191"/>
                    <a:gd name="T14" fmla="*/ 93 w 250"/>
                    <a:gd name="T15" fmla="*/ 1 h 191"/>
                    <a:gd name="T16" fmla="*/ 226 w 250"/>
                    <a:gd name="T17" fmla="*/ 6 h 191"/>
                    <a:gd name="T18" fmla="*/ 243 w 250"/>
                    <a:gd name="T19" fmla="*/ 70 h 191"/>
                    <a:gd name="T20" fmla="*/ 233 w 250"/>
                    <a:gd name="T21" fmla="*/ 127 h 191"/>
                    <a:gd name="T22" fmla="*/ 239 w 250"/>
                    <a:gd name="T23" fmla="*/ 122 h 191"/>
                    <a:gd name="T24" fmla="*/ 240 w 250"/>
                    <a:gd name="T25" fmla="*/ 108 h 191"/>
                    <a:gd name="T26" fmla="*/ 236 w 250"/>
                    <a:gd name="T27" fmla="*/ 107 h 191"/>
                    <a:gd name="T28" fmla="*/ 232 w 250"/>
                    <a:gd name="T29" fmla="*/ 102 h 191"/>
                    <a:gd name="T30" fmla="*/ 238 w 250"/>
                    <a:gd name="T31" fmla="*/ 102 h 191"/>
                    <a:gd name="T32" fmla="*/ 232 w 250"/>
                    <a:gd name="T33" fmla="*/ 80 h 191"/>
                    <a:gd name="T34" fmla="*/ 234 w 250"/>
                    <a:gd name="T35" fmla="*/ 75 h 191"/>
                    <a:gd name="T36" fmla="*/ 240 w 250"/>
                    <a:gd name="T37" fmla="*/ 72 h 191"/>
                    <a:gd name="T38" fmla="*/ 214 w 250"/>
                    <a:gd name="T39" fmla="*/ 9 h 191"/>
                    <a:gd name="T40" fmla="*/ 81 w 250"/>
                    <a:gd name="T41" fmla="*/ 5 h 191"/>
                    <a:gd name="T42" fmla="*/ 12 w 250"/>
                    <a:gd name="T43" fmla="*/ 23 h 191"/>
                    <a:gd name="T44" fmla="*/ 7 w 250"/>
                    <a:gd name="T45" fmla="*/ 68 h 191"/>
                    <a:gd name="T46" fmla="*/ 12 w 250"/>
                    <a:gd name="T47" fmla="*/ 69 h 191"/>
                    <a:gd name="T48" fmla="*/ 9 w 250"/>
                    <a:gd name="T49" fmla="*/ 98 h 191"/>
                    <a:gd name="T50" fmla="*/ 7 w 250"/>
                    <a:gd name="T51" fmla="*/ 153 h 191"/>
                    <a:gd name="T52" fmla="*/ 18 w 250"/>
                    <a:gd name="T53" fmla="*/ 176 h 191"/>
                    <a:gd name="T54" fmla="*/ 38 w 250"/>
                    <a:gd name="T55" fmla="*/ 178 h 191"/>
                    <a:gd name="T56" fmla="*/ 45 w 250"/>
                    <a:gd name="T57" fmla="*/ 182 h 191"/>
                    <a:gd name="T58" fmla="*/ 46 w 250"/>
                    <a:gd name="T59" fmla="*/ 186 h 191"/>
                    <a:gd name="T60" fmla="*/ 66 w 250"/>
                    <a:gd name="T61" fmla="*/ 184 h 191"/>
                    <a:gd name="T62" fmla="*/ 67 w 250"/>
                    <a:gd name="T63" fmla="*/ 184 h 191"/>
                    <a:gd name="T64" fmla="*/ 95 w 250"/>
                    <a:gd name="T65" fmla="*/ 183 h 191"/>
                    <a:gd name="T66" fmla="*/ 136 w 250"/>
                    <a:gd name="T67" fmla="*/ 188 h 191"/>
                    <a:gd name="T68" fmla="*/ 146 w 250"/>
                    <a:gd name="T69" fmla="*/ 186 h 191"/>
                    <a:gd name="T70" fmla="*/ 194 w 250"/>
                    <a:gd name="T71" fmla="*/ 180 h 191"/>
                    <a:gd name="T72" fmla="*/ 198 w 250"/>
                    <a:gd name="T73" fmla="*/ 180 h 191"/>
                    <a:gd name="T74" fmla="*/ 216 w 250"/>
                    <a:gd name="T75" fmla="*/ 179 h 191"/>
                    <a:gd name="T76" fmla="*/ 232 w 250"/>
                    <a:gd name="T77" fmla="*/ 176 h 191"/>
                    <a:gd name="T78" fmla="*/ 211 w 250"/>
                    <a:gd name="T79" fmla="*/ 173 h 191"/>
                    <a:gd name="T80" fmla="*/ 240 w 250"/>
                    <a:gd name="T81" fmla="*/ 152 h 191"/>
                    <a:gd name="T82" fmla="*/ 240 w 250"/>
                    <a:gd name="T83" fmla="*/ 130 h 191"/>
                    <a:gd name="T84" fmla="*/ 233 w 250"/>
                    <a:gd name="T85" fmla="*/ 132 h 191"/>
                    <a:gd name="T86" fmla="*/ 240 w 250"/>
                    <a:gd name="T87" fmla="*/ 126 h 191"/>
                    <a:gd name="T88" fmla="*/ 233 w 250"/>
                    <a:gd name="T89" fmla="*/ 127 h 191"/>
                    <a:gd name="T90" fmla="*/ 240 w 250"/>
                    <a:gd name="T91" fmla="*/ 85 h 191"/>
                    <a:gd name="T92" fmla="*/ 235 w 250"/>
                    <a:gd name="T93" fmla="*/ 90 h 191"/>
                    <a:gd name="T94" fmla="*/ 240 w 250"/>
                    <a:gd name="T95" fmla="*/ 87 h 191"/>
                    <a:gd name="T96" fmla="*/ 229 w 250"/>
                    <a:gd name="T97" fmla="*/ 180 h 191"/>
                    <a:gd name="T98" fmla="*/ 236 w 250"/>
                    <a:gd name="T99" fmla="*/ 178 h 191"/>
                    <a:gd name="T100" fmla="*/ 33 w 250"/>
                    <a:gd name="T101" fmla="*/ 181 h 191"/>
                    <a:gd name="T102" fmla="*/ 97 w 250"/>
                    <a:gd name="T103" fmla="*/ 187 h 191"/>
                    <a:gd name="T104" fmla="*/ 6 w 250"/>
                    <a:gd name="T105" fmla="*/ 80 h 191"/>
                    <a:gd name="T106" fmla="*/ 6 w 250"/>
                    <a:gd name="T107" fmla="*/ 80 h 191"/>
                    <a:gd name="T108" fmla="*/ 6 w 250"/>
                    <a:gd name="T109" fmla="*/ 74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50" h="191">
                      <a:moveTo>
                        <a:pt x="250" y="79"/>
                      </a:moveTo>
                      <a:cubicBezTo>
                        <a:pt x="242" y="81"/>
                        <a:pt x="243" y="86"/>
                        <a:pt x="244" y="90"/>
                      </a:cubicBezTo>
                      <a:cubicBezTo>
                        <a:pt x="244" y="94"/>
                        <a:pt x="244" y="98"/>
                        <a:pt x="245" y="103"/>
                      </a:cubicBezTo>
                      <a:cubicBezTo>
                        <a:pt x="246" y="105"/>
                        <a:pt x="244" y="110"/>
                        <a:pt x="244" y="113"/>
                      </a:cubicBezTo>
                      <a:cubicBezTo>
                        <a:pt x="244" y="125"/>
                        <a:pt x="244" y="138"/>
                        <a:pt x="244" y="150"/>
                      </a:cubicBezTo>
                      <a:cubicBezTo>
                        <a:pt x="243" y="159"/>
                        <a:pt x="243" y="168"/>
                        <a:pt x="241" y="176"/>
                      </a:cubicBezTo>
                      <a:cubicBezTo>
                        <a:pt x="241" y="177"/>
                        <a:pt x="240" y="177"/>
                        <a:pt x="240" y="178"/>
                      </a:cubicBezTo>
                      <a:cubicBezTo>
                        <a:pt x="239" y="184"/>
                        <a:pt x="234" y="188"/>
                        <a:pt x="227" y="188"/>
                      </a:cubicBezTo>
                      <a:cubicBezTo>
                        <a:pt x="217" y="187"/>
                        <a:pt x="206" y="189"/>
                        <a:pt x="196" y="188"/>
                      </a:cubicBezTo>
                      <a:cubicBezTo>
                        <a:pt x="176" y="188"/>
                        <a:pt x="157" y="190"/>
                        <a:pt x="138" y="190"/>
                      </a:cubicBezTo>
                      <a:cubicBezTo>
                        <a:pt x="127" y="191"/>
                        <a:pt x="116" y="190"/>
                        <a:pt x="106" y="190"/>
                      </a:cubicBezTo>
                      <a:cubicBezTo>
                        <a:pt x="97" y="190"/>
                        <a:pt x="88" y="191"/>
                        <a:pt x="79" y="191"/>
                      </a:cubicBezTo>
                      <a:cubicBezTo>
                        <a:pt x="74" y="191"/>
                        <a:pt x="70" y="190"/>
                        <a:pt x="66" y="190"/>
                      </a:cubicBezTo>
                      <a:cubicBezTo>
                        <a:pt x="60" y="190"/>
                        <a:pt x="53" y="189"/>
                        <a:pt x="46" y="189"/>
                      </a:cubicBezTo>
                      <a:cubicBezTo>
                        <a:pt x="34" y="189"/>
                        <a:pt x="23" y="186"/>
                        <a:pt x="13" y="180"/>
                      </a:cubicBezTo>
                      <a:cubicBezTo>
                        <a:pt x="9" y="178"/>
                        <a:pt x="6" y="174"/>
                        <a:pt x="6" y="169"/>
                      </a:cubicBezTo>
                      <a:cubicBezTo>
                        <a:pt x="6" y="161"/>
                        <a:pt x="3" y="153"/>
                        <a:pt x="3" y="145"/>
                      </a:cubicBezTo>
                      <a:cubicBezTo>
                        <a:pt x="2" y="132"/>
                        <a:pt x="0" y="118"/>
                        <a:pt x="1" y="105"/>
                      </a:cubicBezTo>
                      <a:cubicBezTo>
                        <a:pt x="2" y="91"/>
                        <a:pt x="2" y="78"/>
                        <a:pt x="2" y="64"/>
                      </a:cubicBezTo>
                      <a:cubicBezTo>
                        <a:pt x="3" y="57"/>
                        <a:pt x="2" y="50"/>
                        <a:pt x="3" y="42"/>
                      </a:cubicBezTo>
                      <a:cubicBezTo>
                        <a:pt x="5" y="31"/>
                        <a:pt x="8" y="19"/>
                        <a:pt x="14" y="9"/>
                      </a:cubicBezTo>
                      <a:cubicBezTo>
                        <a:pt x="17" y="5"/>
                        <a:pt x="22" y="4"/>
                        <a:pt x="26" y="3"/>
                      </a:cubicBezTo>
                      <a:cubicBezTo>
                        <a:pt x="34" y="1"/>
                        <a:pt x="43" y="2"/>
                        <a:pt x="52" y="1"/>
                      </a:cubicBezTo>
                      <a:cubicBezTo>
                        <a:pt x="66" y="0"/>
                        <a:pt x="79" y="0"/>
                        <a:pt x="93" y="1"/>
                      </a:cubicBezTo>
                      <a:cubicBezTo>
                        <a:pt x="112" y="2"/>
                        <a:pt x="132" y="1"/>
                        <a:pt x="152" y="1"/>
                      </a:cubicBezTo>
                      <a:cubicBezTo>
                        <a:pt x="165" y="2"/>
                        <a:pt x="178" y="2"/>
                        <a:pt x="191" y="2"/>
                      </a:cubicBezTo>
                      <a:cubicBezTo>
                        <a:pt x="203" y="2"/>
                        <a:pt x="214" y="5"/>
                        <a:pt x="226" y="6"/>
                      </a:cubicBezTo>
                      <a:cubicBezTo>
                        <a:pt x="229" y="7"/>
                        <a:pt x="231" y="10"/>
                        <a:pt x="233" y="12"/>
                      </a:cubicBezTo>
                      <a:cubicBezTo>
                        <a:pt x="235" y="16"/>
                        <a:pt x="236" y="21"/>
                        <a:pt x="238" y="26"/>
                      </a:cubicBezTo>
                      <a:cubicBezTo>
                        <a:pt x="241" y="40"/>
                        <a:pt x="242" y="55"/>
                        <a:pt x="243" y="70"/>
                      </a:cubicBezTo>
                      <a:cubicBezTo>
                        <a:pt x="243" y="71"/>
                        <a:pt x="244" y="72"/>
                        <a:pt x="244" y="73"/>
                      </a:cubicBezTo>
                      <a:cubicBezTo>
                        <a:pt x="244" y="78"/>
                        <a:pt x="244" y="78"/>
                        <a:pt x="250" y="79"/>
                      </a:cubicBezTo>
                      <a:close/>
                      <a:moveTo>
                        <a:pt x="233" y="127"/>
                      </a:moveTo>
                      <a:cubicBezTo>
                        <a:pt x="229" y="124"/>
                        <a:pt x="233" y="120"/>
                        <a:pt x="232" y="116"/>
                      </a:cubicBezTo>
                      <a:cubicBezTo>
                        <a:pt x="232" y="118"/>
                        <a:pt x="235" y="118"/>
                        <a:pt x="236" y="120"/>
                      </a:cubicBezTo>
                      <a:cubicBezTo>
                        <a:pt x="236" y="122"/>
                        <a:pt x="238" y="122"/>
                        <a:pt x="239" y="122"/>
                      </a:cubicBezTo>
                      <a:cubicBezTo>
                        <a:pt x="240" y="121"/>
                        <a:pt x="240" y="120"/>
                        <a:pt x="240" y="119"/>
                      </a:cubicBezTo>
                      <a:cubicBezTo>
                        <a:pt x="240" y="117"/>
                        <a:pt x="240" y="115"/>
                        <a:pt x="238" y="114"/>
                      </a:cubicBezTo>
                      <a:cubicBezTo>
                        <a:pt x="237" y="113"/>
                        <a:pt x="242" y="111"/>
                        <a:pt x="240" y="108"/>
                      </a:cubicBezTo>
                      <a:cubicBezTo>
                        <a:pt x="240" y="108"/>
                        <a:pt x="240" y="108"/>
                        <a:pt x="240" y="107"/>
                      </a:cubicBezTo>
                      <a:cubicBezTo>
                        <a:pt x="240" y="106"/>
                        <a:pt x="240" y="105"/>
                        <a:pt x="239" y="105"/>
                      </a:cubicBezTo>
                      <a:cubicBezTo>
                        <a:pt x="237" y="105"/>
                        <a:pt x="236" y="106"/>
                        <a:pt x="236" y="107"/>
                      </a:cubicBezTo>
                      <a:cubicBezTo>
                        <a:pt x="236" y="110"/>
                        <a:pt x="236" y="112"/>
                        <a:pt x="236" y="115"/>
                      </a:cubicBezTo>
                      <a:cubicBezTo>
                        <a:pt x="233" y="111"/>
                        <a:pt x="238" y="106"/>
                        <a:pt x="232" y="104"/>
                      </a:cubicBezTo>
                      <a:cubicBezTo>
                        <a:pt x="231" y="104"/>
                        <a:pt x="232" y="102"/>
                        <a:pt x="232" y="102"/>
                      </a:cubicBezTo>
                      <a:cubicBezTo>
                        <a:pt x="235" y="100"/>
                        <a:pt x="234" y="98"/>
                        <a:pt x="234" y="95"/>
                      </a:cubicBezTo>
                      <a:cubicBezTo>
                        <a:pt x="235" y="97"/>
                        <a:pt x="236" y="98"/>
                        <a:pt x="236" y="100"/>
                      </a:cubicBezTo>
                      <a:cubicBezTo>
                        <a:pt x="236" y="102"/>
                        <a:pt x="237" y="102"/>
                        <a:pt x="238" y="102"/>
                      </a:cubicBezTo>
                      <a:cubicBezTo>
                        <a:pt x="240" y="102"/>
                        <a:pt x="240" y="101"/>
                        <a:pt x="240" y="100"/>
                      </a:cubicBezTo>
                      <a:cubicBezTo>
                        <a:pt x="241" y="95"/>
                        <a:pt x="240" y="95"/>
                        <a:pt x="234" y="96"/>
                      </a:cubicBezTo>
                      <a:cubicBezTo>
                        <a:pt x="231" y="91"/>
                        <a:pt x="232" y="86"/>
                        <a:pt x="232" y="80"/>
                      </a:cubicBezTo>
                      <a:cubicBezTo>
                        <a:pt x="232" y="76"/>
                        <a:pt x="230" y="70"/>
                        <a:pt x="234" y="65"/>
                      </a:cubicBezTo>
                      <a:cubicBezTo>
                        <a:pt x="236" y="66"/>
                        <a:pt x="235" y="68"/>
                        <a:pt x="235" y="69"/>
                      </a:cubicBezTo>
                      <a:cubicBezTo>
                        <a:pt x="236" y="72"/>
                        <a:pt x="234" y="73"/>
                        <a:pt x="234" y="75"/>
                      </a:cubicBezTo>
                      <a:cubicBezTo>
                        <a:pt x="234" y="78"/>
                        <a:pt x="234" y="79"/>
                        <a:pt x="237" y="80"/>
                      </a:cubicBezTo>
                      <a:cubicBezTo>
                        <a:pt x="240" y="80"/>
                        <a:pt x="240" y="78"/>
                        <a:pt x="240" y="76"/>
                      </a:cubicBezTo>
                      <a:cubicBezTo>
                        <a:pt x="240" y="75"/>
                        <a:pt x="240" y="73"/>
                        <a:pt x="240" y="72"/>
                      </a:cubicBezTo>
                      <a:cubicBezTo>
                        <a:pt x="239" y="57"/>
                        <a:pt x="237" y="43"/>
                        <a:pt x="234" y="29"/>
                      </a:cubicBezTo>
                      <a:cubicBezTo>
                        <a:pt x="233" y="24"/>
                        <a:pt x="233" y="18"/>
                        <a:pt x="228" y="15"/>
                      </a:cubicBezTo>
                      <a:cubicBezTo>
                        <a:pt x="224" y="12"/>
                        <a:pt x="220" y="10"/>
                        <a:pt x="214" y="9"/>
                      </a:cubicBezTo>
                      <a:cubicBezTo>
                        <a:pt x="199" y="7"/>
                        <a:pt x="184" y="6"/>
                        <a:pt x="169" y="5"/>
                      </a:cubicBezTo>
                      <a:cubicBezTo>
                        <a:pt x="162" y="4"/>
                        <a:pt x="154" y="4"/>
                        <a:pt x="147" y="4"/>
                      </a:cubicBezTo>
                      <a:cubicBezTo>
                        <a:pt x="125" y="4"/>
                        <a:pt x="103" y="5"/>
                        <a:pt x="81" y="5"/>
                      </a:cubicBezTo>
                      <a:cubicBezTo>
                        <a:pt x="66" y="5"/>
                        <a:pt x="52" y="5"/>
                        <a:pt x="37" y="6"/>
                      </a:cubicBezTo>
                      <a:cubicBezTo>
                        <a:pt x="28" y="6"/>
                        <a:pt x="20" y="8"/>
                        <a:pt x="15" y="16"/>
                      </a:cubicBezTo>
                      <a:cubicBezTo>
                        <a:pt x="14" y="18"/>
                        <a:pt x="12" y="20"/>
                        <a:pt x="12" y="23"/>
                      </a:cubicBezTo>
                      <a:cubicBezTo>
                        <a:pt x="8" y="32"/>
                        <a:pt x="7" y="42"/>
                        <a:pt x="5" y="52"/>
                      </a:cubicBezTo>
                      <a:cubicBezTo>
                        <a:pt x="4" y="57"/>
                        <a:pt x="6" y="62"/>
                        <a:pt x="6" y="68"/>
                      </a:cubicBezTo>
                      <a:cubicBezTo>
                        <a:pt x="6" y="68"/>
                        <a:pt x="6" y="69"/>
                        <a:pt x="7" y="68"/>
                      </a:cubicBezTo>
                      <a:cubicBezTo>
                        <a:pt x="8" y="68"/>
                        <a:pt x="8" y="68"/>
                        <a:pt x="8" y="67"/>
                      </a:cubicBezTo>
                      <a:cubicBezTo>
                        <a:pt x="8" y="67"/>
                        <a:pt x="8" y="67"/>
                        <a:pt x="8" y="67"/>
                      </a:cubicBezTo>
                      <a:cubicBezTo>
                        <a:pt x="9" y="68"/>
                        <a:pt x="12" y="67"/>
                        <a:pt x="12" y="69"/>
                      </a:cubicBezTo>
                      <a:cubicBezTo>
                        <a:pt x="13" y="70"/>
                        <a:pt x="13" y="73"/>
                        <a:pt x="12" y="74"/>
                      </a:cubicBezTo>
                      <a:cubicBezTo>
                        <a:pt x="9" y="76"/>
                        <a:pt x="10" y="78"/>
                        <a:pt x="10" y="80"/>
                      </a:cubicBezTo>
                      <a:cubicBezTo>
                        <a:pt x="10" y="86"/>
                        <a:pt x="10" y="91"/>
                        <a:pt x="9" y="98"/>
                      </a:cubicBezTo>
                      <a:cubicBezTo>
                        <a:pt x="8" y="90"/>
                        <a:pt x="8" y="90"/>
                        <a:pt x="5" y="88"/>
                      </a:cubicBezTo>
                      <a:cubicBezTo>
                        <a:pt x="4" y="97"/>
                        <a:pt x="5" y="106"/>
                        <a:pt x="5" y="114"/>
                      </a:cubicBezTo>
                      <a:cubicBezTo>
                        <a:pt x="4" y="127"/>
                        <a:pt x="6" y="140"/>
                        <a:pt x="7" y="153"/>
                      </a:cubicBezTo>
                      <a:cubicBezTo>
                        <a:pt x="8" y="158"/>
                        <a:pt x="10" y="163"/>
                        <a:pt x="10" y="168"/>
                      </a:cubicBezTo>
                      <a:cubicBezTo>
                        <a:pt x="10" y="170"/>
                        <a:pt x="12" y="173"/>
                        <a:pt x="12" y="173"/>
                      </a:cubicBezTo>
                      <a:cubicBezTo>
                        <a:pt x="16" y="170"/>
                        <a:pt x="17" y="174"/>
                        <a:pt x="18" y="176"/>
                      </a:cubicBezTo>
                      <a:cubicBezTo>
                        <a:pt x="19" y="176"/>
                        <a:pt x="20" y="177"/>
                        <a:pt x="20" y="176"/>
                      </a:cubicBezTo>
                      <a:cubicBezTo>
                        <a:pt x="23" y="174"/>
                        <a:pt x="25" y="176"/>
                        <a:pt x="27" y="177"/>
                      </a:cubicBezTo>
                      <a:cubicBezTo>
                        <a:pt x="30" y="179"/>
                        <a:pt x="34" y="180"/>
                        <a:pt x="38" y="178"/>
                      </a:cubicBezTo>
                      <a:cubicBezTo>
                        <a:pt x="38" y="179"/>
                        <a:pt x="38" y="180"/>
                        <a:pt x="38" y="180"/>
                      </a:cubicBezTo>
                      <a:cubicBezTo>
                        <a:pt x="39" y="185"/>
                        <a:pt x="40" y="185"/>
                        <a:pt x="43" y="182"/>
                      </a:cubicBezTo>
                      <a:cubicBezTo>
                        <a:pt x="44" y="182"/>
                        <a:pt x="44" y="181"/>
                        <a:pt x="45" y="182"/>
                      </a:cubicBezTo>
                      <a:cubicBezTo>
                        <a:pt x="48" y="182"/>
                        <a:pt x="52" y="183"/>
                        <a:pt x="56" y="184"/>
                      </a:cubicBezTo>
                      <a:cubicBezTo>
                        <a:pt x="56" y="184"/>
                        <a:pt x="57" y="185"/>
                        <a:pt x="56" y="186"/>
                      </a:cubicBezTo>
                      <a:cubicBezTo>
                        <a:pt x="53" y="186"/>
                        <a:pt x="49" y="186"/>
                        <a:pt x="46" y="186"/>
                      </a:cubicBezTo>
                      <a:cubicBezTo>
                        <a:pt x="49" y="186"/>
                        <a:pt x="53" y="188"/>
                        <a:pt x="56" y="186"/>
                      </a:cubicBezTo>
                      <a:cubicBezTo>
                        <a:pt x="58" y="190"/>
                        <a:pt x="60" y="188"/>
                        <a:pt x="62" y="187"/>
                      </a:cubicBezTo>
                      <a:cubicBezTo>
                        <a:pt x="64" y="186"/>
                        <a:pt x="64" y="184"/>
                        <a:pt x="66" y="184"/>
                      </a:cubicBezTo>
                      <a:cubicBezTo>
                        <a:pt x="67" y="185"/>
                        <a:pt x="66" y="188"/>
                        <a:pt x="68" y="187"/>
                      </a:cubicBezTo>
                      <a:cubicBezTo>
                        <a:pt x="69" y="186"/>
                        <a:pt x="70" y="186"/>
                        <a:pt x="70" y="185"/>
                      </a:cubicBezTo>
                      <a:cubicBezTo>
                        <a:pt x="70" y="183"/>
                        <a:pt x="68" y="184"/>
                        <a:pt x="67" y="184"/>
                      </a:cubicBezTo>
                      <a:cubicBezTo>
                        <a:pt x="67" y="184"/>
                        <a:pt x="66" y="184"/>
                        <a:pt x="66" y="184"/>
                      </a:cubicBezTo>
                      <a:cubicBezTo>
                        <a:pt x="68" y="180"/>
                        <a:pt x="72" y="181"/>
                        <a:pt x="75" y="182"/>
                      </a:cubicBezTo>
                      <a:cubicBezTo>
                        <a:pt x="82" y="183"/>
                        <a:pt x="88" y="182"/>
                        <a:pt x="95" y="183"/>
                      </a:cubicBezTo>
                      <a:cubicBezTo>
                        <a:pt x="98" y="184"/>
                        <a:pt x="103" y="181"/>
                        <a:pt x="103" y="187"/>
                      </a:cubicBezTo>
                      <a:cubicBezTo>
                        <a:pt x="103" y="187"/>
                        <a:pt x="104" y="187"/>
                        <a:pt x="105" y="187"/>
                      </a:cubicBezTo>
                      <a:cubicBezTo>
                        <a:pt x="115" y="188"/>
                        <a:pt x="126" y="188"/>
                        <a:pt x="136" y="188"/>
                      </a:cubicBezTo>
                      <a:cubicBezTo>
                        <a:pt x="138" y="188"/>
                        <a:pt x="141" y="188"/>
                        <a:pt x="143" y="185"/>
                      </a:cubicBezTo>
                      <a:cubicBezTo>
                        <a:pt x="146" y="181"/>
                        <a:pt x="150" y="182"/>
                        <a:pt x="154" y="184"/>
                      </a:cubicBezTo>
                      <a:cubicBezTo>
                        <a:pt x="151" y="186"/>
                        <a:pt x="148" y="184"/>
                        <a:pt x="146" y="186"/>
                      </a:cubicBezTo>
                      <a:cubicBezTo>
                        <a:pt x="146" y="186"/>
                        <a:pt x="146" y="187"/>
                        <a:pt x="147" y="187"/>
                      </a:cubicBezTo>
                      <a:cubicBezTo>
                        <a:pt x="162" y="186"/>
                        <a:pt x="177" y="186"/>
                        <a:pt x="192" y="185"/>
                      </a:cubicBezTo>
                      <a:cubicBezTo>
                        <a:pt x="195" y="184"/>
                        <a:pt x="196" y="184"/>
                        <a:pt x="194" y="180"/>
                      </a:cubicBezTo>
                      <a:cubicBezTo>
                        <a:pt x="194" y="178"/>
                        <a:pt x="194" y="178"/>
                        <a:pt x="195" y="177"/>
                      </a:cubicBezTo>
                      <a:cubicBezTo>
                        <a:pt x="196" y="176"/>
                        <a:pt x="198" y="177"/>
                        <a:pt x="198" y="178"/>
                      </a:cubicBezTo>
                      <a:cubicBezTo>
                        <a:pt x="198" y="179"/>
                        <a:pt x="198" y="180"/>
                        <a:pt x="198" y="180"/>
                      </a:cubicBezTo>
                      <a:cubicBezTo>
                        <a:pt x="198" y="184"/>
                        <a:pt x="200" y="184"/>
                        <a:pt x="202" y="182"/>
                      </a:cubicBezTo>
                      <a:cubicBezTo>
                        <a:pt x="206" y="180"/>
                        <a:pt x="207" y="180"/>
                        <a:pt x="211" y="180"/>
                      </a:cubicBezTo>
                      <a:cubicBezTo>
                        <a:pt x="212" y="180"/>
                        <a:pt x="215" y="181"/>
                        <a:pt x="216" y="179"/>
                      </a:cubicBezTo>
                      <a:cubicBezTo>
                        <a:pt x="216" y="177"/>
                        <a:pt x="218" y="177"/>
                        <a:pt x="220" y="178"/>
                      </a:cubicBezTo>
                      <a:cubicBezTo>
                        <a:pt x="221" y="179"/>
                        <a:pt x="222" y="179"/>
                        <a:pt x="224" y="178"/>
                      </a:cubicBezTo>
                      <a:cubicBezTo>
                        <a:pt x="226" y="176"/>
                        <a:pt x="229" y="176"/>
                        <a:pt x="232" y="176"/>
                      </a:cubicBezTo>
                      <a:cubicBezTo>
                        <a:pt x="234" y="176"/>
                        <a:pt x="235" y="175"/>
                        <a:pt x="236" y="173"/>
                      </a:cubicBezTo>
                      <a:cubicBezTo>
                        <a:pt x="230" y="170"/>
                        <a:pt x="225" y="170"/>
                        <a:pt x="220" y="173"/>
                      </a:cubicBezTo>
                      <a:cubicBezTo>
                        <a:pt x="217" y="175"/>
                        <a:pt x="215" y="176"/>
                        <a:pt x="211" y="173"/>
                      </a:cubicBezTo>
                      <a:cubicBezTo>
                        <a:pt x="219" y="170"/>
                        <a:pt x="226" y="170"/>
                        <a:pt x="233" y="169"/>
                      </a:cubicBezTo>
                      <a:cubicBezTo>
                        <a:pt x="238" y="168"/>
                        <a:pt x="240" y="167"/>
                        <a:pt x="240" y="163"/>
                      </a:cubicBezTo>
                      <a:cubicBezTo>
                        <a:pt x="240" y="159"/>
                        <a:pt x="240" y="155"/>
                        <a:pt x="240" y="152"/>
                      </a:cubicBezTo>
                      <a:cubicBezTo>
                        <a:pt x="240" y="151"/>
                        <a:pt x="240" y="150"/>
                        <a:pt x="240" y="150"/>
                      </a:cubicBezTo>
                      <a:cubicBezTo>
                        <a:pt x="236" y="151"/>
                        <a:pt x="238" y="147"/>
                        <a:pt x="238" y="146"/>
                      </a:cubicBezTo>
                      <a:cubicBezTo>
                        <a:pt x="241" y="141"/>
                        <a:pt x="240" y="136"/>
                        <a:pt x="240" y="130"/>
                      </a:cubicBezTo>
                      <a:cubicBezTo>
                        <a:pt x="238" y="130"/>
                        <a:pt x="236" y="131"/>
                        <a:pt x="236" y="132"/>
                      </a:cubicBezTo>
                      <a:cubicBezTo>
                        <a:pt x="235" y="133"/>
                        <a:pt x="235" y="134"/>
                        <a:pt x="234" y="134"/>
                      </a:cubicBezTo>
                      <a:cubicBezTo>
                        <a:pt x="234" y="133"/>
                        <a:pt x="233" y="132"/>
                        <a:pt x="233" y="132"/>
                      </a:cubicBezTo>
                      <a:cubicBezTo>
                        <a:pt x="232" y="130"/>
                        <a:pt x="232" y="129"/>
                        <a:pt x="233" y="127"/>
                      </a:cubicBezTo>
                      <a:cubicBezTo>
                        <a:pt x="233" y="127"/>
                        <a:pt x="233" y="128"/>
                        <a:pt x="234" y="128"/>
                      </a:cubicBezTo>
                      <a:cubicBezTo>
                        <a:pt x="236" y="129"/>
                        <a:pt x="238" y="128"/>
                        <a:pt x="240" y="126"/>
                      </a:cubicBezTo>
                      <a:cubicBezTo>
                        <a:pt x="240" y="126"/>
                        <a:pt x="240" y="124"/>
                        <a:pt x="238" y="124"/>
                      </a:cubicBezTo>
                      <a:cubicBezTo>
                        <a:pt x="236" y="123"/>
                        <a:pt x="233" y="123"/>
                        <a:pt x="232" y="126"/>
                      </a:cubicBezTo>
                      <a:cubicBezTo>
                        <a:pt x="233" y="127"/>
                        <a:pt x="233" y="127"/>
                        <a:pt x="233" y="127"/>
                      </a:cubicBezTo>
                      <a:close/>
                      <a:moveTo>
                        <a:pt x="240" y="87"/>
                      </a:moveTo>
                      <a:cubicBezTo>
                        <a:pt x="240" y="87"/>
                        <a:pt x="240" y="87"/>
                        <a:pt x="240" y="87"/>
                      </a:cubicBezTo>
                      <a:cubicBezTo>
                        <a:pt x="240" y="86"/>
                        <a:pt x="240" y="86"/>
                        <a:pt x="240" y="85"/>
                      </a:cubicBezTo>
                      <a:cubicBezTo>
                        <a:pt x="240" y="82"/>
                        <a:pt x="238" y="82"/>
                        <a:pt x="236" y="82"/>
                      </a:cubicBezTo>
                      <a:cubicBezTo>
                        <a:pt x="233" y="82"/>
                        <a:pt x="234" y="84"/>
                        <a:pt x="234" y="86"/>
                      </a:cubicBezTo>
                      <a:cubicBezTo>
                        <a:pt x="234" y="87"/>
                        <a:pt x="235" y="89"/>
                        <a:pt x="235" y="90"/>
                      </a:cubicBezTo>
                      <a:cubicBezTo>
                        <a:pt x="236" y="92"/>
                        <a:pt x="237" y="92"/>
                        <a:pt x="238" y="92"/>
                      </a:cubicBezTo>
                      <a:cubicBezTo>
                        <a:pt x="239" y="92"/>
                        <a:pt x="240" y="91"/>
                        <a:pt x="240" y="90"/>
                      </a:cubicBezTo>
                      <a:cubicBezTo>
                        <a:pt x="240" y="89"/>
                        <a:pt x="240" y="88"/>
                        <a:pt x="240" y="87"/>
                      </a:cubicBezTo>
                      <a:close/>
                      <a:moveTo>
                        <a:pt x="236" y="178"/>
                      </a:moveTo>
                      <a:cubicBezTo>
                        <a:pt x="234" y="177"/>
                        <a:pt x="232" y="178"/>
                        <a:pt x="230" y="179"/>
                      </a:cubicBezTo>
                      <a:cubicBezTo>
                        <a:pt x="230" y="179"/>
                        <a:pt x="228" y="180"/>
                        <a:pt x="229" y="180"/>
                      </a:cubicBezTo>
                      <a:cubicBezTo>
                        <a:pt x="229" y="182"/>
                        <a:pt x="230" y="183"/>
                        <a:pt x="230" y="183"/>
                      </a:cubicBezTo>
                      <a:cubicBezTo>
                        <a:pt x="232" y="184"/>
                        <a:pt x="232" y="183"/>
                        <a:pt x="234" y="182"/>
                      </a:cubicBezTo>
                      <a:cubicBezTo>
                        <a:pt x="235" y="182"/>
                        <a:pt x="235" y="180"/>
                        <a:pt x="236" y="178"/>
                      </a:cubicBezTo>
                      <a:close/>
                      <a:moveTo>
                        <a:pt x="34" y="185"/>
                      </a:moveTo>
                      <a:cubicBezTo>
                        <a:pt x="35" y="185"/>
                        <a:pt x="36" y="186"/>
                        <a:pt x="36" y="184"/>
                      </a:cubicBezTo>
                      <a:cubicBezTo>
                        <a:pt x="36" y="182"/>
                        <a:pt x="35" y="181"/>
                        <a:pt x="33" y="181"/>
                      </a:cubicBezTo>
                      <a:cubicBezTo>
                        <a:pt x="32" y="181"/>
                        <a:pt x="31" y="181"/>
                        <a:pt x="31" y="182"/>
                      </a:cubicBezTo>
                      <a:cubicBezTo>
                        <a:pt x="31" y="184"/>
                        <a:pt x="32" y="185"/>
                        <a:pt x="34" y="185"/>
                      </a:cubicBezTo>
                      <a:close/>
                      <a:moveTo>
                        <a:pt x="97" y="187"/>
                      </a:moveTo>
                      <a:cubicBezTo>
                        <a:pt x="91" y="186"/>
                        <a:pt x="91" y="186"/>
                        <a:pt x="88" y="188"/>
                      </a:cubicBezTo>
                      <a:cubicBezTo>
                        <a:pt x="91" y="187"/>
                        <a:pt x="94" y="188"/>
                        <a:pt x="97" y="187"/>
                      </a:cubicBezTo>
                      <a:close/>
                      <a:moveTo>
                        <a:pt x="6" y="80"/>
                      </a:moveTo>
                      <a:cubicBezTo>
                        <a:pt x="5" y="82"/>
                        <a:pt x="5" y="84"/>
                        <a:pt x="6" y="85"/>
                      </a:cubicBezTo>
                      <a:cubicBezTo>
                        <a:pt x="8" y="85"/>
                        <a:pt x="8" y="85"/>
                        <a:pt x="8" y="85"/>
                      </a:cubicBezTo>
                      <a:cubicBezTo>
                        <a:pt x="9" y="83"/>
                        <a:pt x="9" y="81"/>
                        <a:pt x="6" y="80"/>
                      </a:cubicBezTo>
                      <a:close/>
                      <a:moveTo>
                        <a:pt x="8" y="74"/>
                      </a:moveTo>
                      <a:cubicBezTo>
                        <a:pt x="8" y="73"/>
                        <a:pt x="8" y="72"/>
                        <a:pt x="7" y="72"/>
                      </a:cubicBezTo>
                      <a:cubicBezTo>
                        <a:pt x="6" y="72"/>
                        <a:pt x="6" y="73"/>
                        <a:pt x="6" y="74"/>
                      </a:cubicBezTo>
                      <a:cubicBezTo>
                        <a:pt x="6" y="74"/>
                        <a:pt x="6" y="76"/>
                        <a:pt x="7" y="76"/>
                      </a:cubicBezTo>
                      <a:cubicBezTo>
                        <a:pt x="8" y="76"/>
                        <a:pt x="8" y="75"/>
                        <a:pt x="8" y="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6" name="Freeform 111">
                  <a:extLst>
                    <a:ext uri="{FF2B5EF4-FFF2-40B4-BE49-F238E27FC236}">
                      <a16:creationId xmlns:a16="http://schemas.microsoft.com/office/drawing/2014/main" id="{73E5C5F2-9B2B-4854-A806-4E9617DD16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1706" y="2167289"/>
                  <a:ext cx="91639" cy="116225"/>
                </a:xfrm>
                <a:custGeom>
                  <a:avLst/>
                  <a:gdLst>
                    <a:gd name="T0" fmla="*/ 1 w 8"/>
                    <a:gd name="T1" fmla="*/ 10 h 10"/>
                    <a:gd name="T2" fmla="*/ 0 w 8"/>
                    <a:gd name="T3" fmla="*/ 0 h 10"/>
                    <a:gd name="T4" fmla="*/ 8 w 8"/>
                    <a:gd name="T5" fmla="*/ 6 h 10"/>
                    <a:gd name="T6" fmla="*/ 1 w 8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0">
                      <a:moveTo>
                        <a:pt x="1" y="10"/>
                      </a:moveTo>
                      <a:cubicBezTo>
                        <a:pt x="1" y="7"/>
                        <a:pt x="0" y="3"/>
                        <a:pt x="0" y="0"/>
                      </a:cubicBezTo>
                      <a:cubicBezTo>
                        <a:pt x="2" y="3"/>
                        <a:pt x="4" y="5"/>
                        <a:pt x="8" y="6"/>
                      </a:cubicBezTo>
                      <a:cubicBezTo>
                        <a:pt x="5" y="8"/>
                        <a:pt x="1" y="6"/>
                        <a:pt x="1" y="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7" name="Freeform 112">
                  <a:extLst>
                    <a:ext uri="{FF2B5EF4-FFF2-40B4-BE49-F238E27FC236}">
                      <a16:creationId xmlns:a16="http://schemas.microsoft.com/office/drawing/2014/main" id="{F5DF03FE-6B4F-4E80-9973-038EE4D83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5233" y="2766295"/>
                  <a:ext cx="13411" cy="116225"/>
                </a:xfrm>
                <a:custGeom>
                  <a:avLst/>
                  <a:gdLst>
                    <a:gd name="T0" fmla="*/ 0 w 1"/>
                    <a:gd name="T1" fmla="*/ 10 h 10"/>
                    <a:gd name="T2" fmla="*/ 0 w 1"/>
                    <a:gd name="T3" fmla="*/ 0 h 10"/>
                    <a:gd name="T4" fmla="*/ 0 w 1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0">
                      <a:moveTo>
                        <a:pt x="0" y="10"/>
                      </a:moveTo>
                      <a:cubicBezTo>
                        <a:pt x="0" y="7"/>
                        <a:pt x="0" y="4"/>
                        <a:pt x="0" y="0"/>
                      </a:cubicBezTo>
                      <a:cubicBezTo>
                        <a:pt x="0" y="4"/>
                        <a:pt x="1" y="7"/>
                        <a:pt x="0" y="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8" name="Freeform 113">
                  <a:extLst>
                    <a:ext uri="{FF2B5EF4-FFF2-40B4-BE49-F238E27FC236}">
                      <a16:creationId xmlns:a16="http://schemas.microsoft.com/office/drawing/2014/main" id="{AA0192B1-8E10-4741-B277-24855069A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8296" y="2073415"/>
                  <a:ext cx="46937" cy="58112"/>
                </a:xfrm>
                <a:custGeom>
                  <a:avLst/>
                  <a:gdLst>
                    <a:gd name="T0" fmla="*/ 2 w 4"/>
                    <a:gd name="T1" fmla="*/ 0 h 5"/>
                    <a:gd name="T2" fmla="*/ 3 w 4"/>
                    <a:gd name="T3" fmla="*/ 0 h 5"/>
                    <a:gd name="T4" fmla="*/ 2 w 4"/>
                    <a:gd name="T5" fmla="*/ 4 h 5"/>
                    <a:gd name="T6" fmla="*/ 0 w 4"/>
                    <a:gd name="T7" fmla="*/ 4 h 5"/>
                    <a:gd name="T8" fmla="*/ 2 w 4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2"/>
                        <a:pt x="4" y="3"/>
                        <a:pt x="2" y="4"/>
                      </a:cubicBezTo>
                      <a:cubicBezTo>
                        <a:pt x="1" y="5"/>
                        <a:pt x="1" y="4"/>
                        <a:pt x="0" y="4"/>
                      </a:cubicBezTo>
                      <a:cubicBezTo>
                        <a:pt x="0" y="2"/>
                        <a:pt x="0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9" name="Freeform 114">
                  <a:extLst>
                    <a:ext uri="{FF2B5EF4-FFF2-40B4-BE49-F238E27FC236}">
                      <a16:creationId xmlns:a16="http://schemas.microsoft.com/office/drawing/2014/main" id="{711636F0-15A0-4C70-B69A-708B0E943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9819" y="2484673"/>
                  <a:ext cx="22351" cy="69288"/>
                </a:xfrm>
                <a:custGeom>
                  <a:avLst/>
                  <a:gdLst>
                    <a:gd name="T0" fmla="*/ 2 w 2"/>
                    <a:gd name="T1" fmla="*/ 6 h 6"/>
                    <a:gd name="T2" fmla="*/ 2 w 2"/>
                    <a:gd name="T3" fmla="*/ 0 h 6"/>
                    <a:gd name="T4" fmla="*/ 2 w 2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2" y="6"/>
                      </a:moveTo>
                      <a:cubicBezTo>
                        <a:pt x="0" y="4"/>
                        <a:pt x="0" y="2"/>
                        <a:pt x="2" y="0"/>
                      </a:cubicBezTo>
                      <a:cubicBezTo>
                        <a:pt x="2" y="2"/>
                        <a:pt x="2" y="4"/>
                        <a:pt x="2" y="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0" name="Freeform 115">
                  <a:extLst>
                    <a:ext uri="{FF2B5EF4-FFF2-40B4-BE49-F238E27FC236}">
                      <a16:creationId xmlns:a16="http://schemas.microsoft.com/office/drawing/2014/main" id="{FFBAE2F4-01FF-4168-8AED-325A2BCF12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9468" y="3635746"/>
                  <a:ext cx="58112" cy="22351"/>
                </a:xfrm>
                <a:custGeom>
                  <a:avLst/>
                  <a:gdLst>
                    <a:gd name="T0" fmla="*/ 0 w 5"/>
                    <a:gd name="T1" fmla="*/ 1 h 2"/>
                    <a:gd name="T2" fmla="*/ 5 w 5"/>
                    <a:gd name="T3" fmla="*/ 1 h 2"/>
                    <a:gd name="T4" fmla="*/ 0 w 5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0" y="1"/>
                      </a:moveTo>
                      <a:cubicBezTo>
                        <a:pt x="2" y="0"/>
                        <a:pt x="3" y="0"/>
                        <a:pt x="5" y="1"/>
                      </a:cubicBezTo>
                      <a:cubicBezTo>
                        <a:pt x="3" y="2"/>
                        <a:pt x="2" y="2"/>
                        <a:pt x="0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1" name="Freeform 116">
                  <a:extLst>
                    <a:ext uri="{FF2B5EF4-FFF2-40B4-BE49-F238E27FC236}">
                      <a16:creationId xmlns:a16="http://schemas.microsoft.com/office/drawing/2014/main" id="{C209D400-5E8A-4C2B-B726-C20DA0959F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5233" y="3130615"/>
                  <a:ext cx="24586" cy="58112"/>
                </a:xfrm>
                <a:custGeom>
                  <a:avLst/>
                  <a:gdLst>
                    <a:gd name="T0" fmla="*/ 1 w 2"/>
                    <a:gd name="T1" fmla="*/ 5 h 5"/>
                    <a:gd name="T2" fmla="*/ 1 w 2"/>
                    <a:gd name="T3" fmla="*/ 0 h 5"/>
                    <a:gd name="T4" fmla="*/ 1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1" y="5"/>
                      </a:moveTo>
                      <a:cubicBezTo>
                        <a:pt x="0" y="3"/>
                        <a:pt x="1" y="1"/>
                        <a:pt x="1" y="0"/>
                      </a:cubicBezTo>
                      <a:cubicBezTo>
                        <a:pt x="2" y="1"/>
                        <a:pt x="2" y="3"/>
                        <a:pt x="1" y="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2" name="Freeform 117">
                  <a:extLst>
                    <a:ext uri="{FF2B5EF4-FFF2-40B4-BE49-F238E27FC236}">
                      <a16:creationId xmlns:a16="http://schemas.microsoft.com/office/drawing/2014/main" id="{3969AD4A-7E90-44C5-8298-A0F92FBD99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5233" y="2965218"/>
                  <a:ext cx="13411" cy="35762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1 h 3"/>
                    <a:gd name="T4" fmla="*/ 0 w 1"/>
                    <a:gd name="T5" fmla="*/ 3 h 3"/>
                    <a:gd name="T6" fmla="*/ 0 w 1"/>
                    <a:gd name="T7" fmla="*/ 3 h 3"/>
                    <a:gd name="T8" fmla="*/ 0 w 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2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5B8814F5-48E4-41FF-9A16-2655E3CD9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96741" y="2472867"/>
                <a:ext cx="1987340" cy="1351654"/>
              </a:xfrm>
              <a:prstGeom prst="rect">
                <a:avLst/>
              </a:prstGeom>
            </p:spPr>
          </p:pic>
        </p:grpSp>
      </p:grpSp>
      <p:sp>
        <p:nvSpPr>
          <p:cNvPr id="31" name="椭圆 31">
            <a:extLst>
              <a:ext uri="{FF2B5EF4-FFF2-40B4-BE49-F238E27FC236}">
                <a16:creationId xmlns:a16="http://schemas.microsoft.com/office/drawing/2014/main" id="{489D0310-0B8E-44DA-8D6C-15376682267C}"/>
              </a:ext>
            </a:extLst>
          </p:cNvPr>
          <p:cNvSpPr/>
          <p:nvPr/>
        </p:nvSpPr>
        <p:spPr>
          <a:xfrm>
            <a:off x="955017" y="4742280"/>
            <a:ext cx="580700" cy="64217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591" y="connsiteY0-592"/>
              </a:cxn>
              <a:cxn ang="0">
                <a:pos x="connsiteX1-593" y="connsiteY1-594"/>
              </a:cxn>
              <a:cxn ang="0">
                <a:pos x="connsiteX2-595" y="connsiteY2-596"/>
              </a:cxn>
              <a:cxn ang="0">
                <a:pos x="connsiteX3-597" y="connsiteY3-598"/>
              </a:cxn>
              <a:cxn ang="0">
                <a:pos x="connsiteX4-599" y="connsiteY4-60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/>
            <a:endParaRPr lang="zh-CN" altLang="en-US" noProof="1">
              <a:solidFill>
                <a:schemeClr val="tx1">
                  <a:lumMod val="65000"/>
                  <a:lumOff val="35000"/>
                </a:schemeClr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2" name="Freeform 147">
            <a:extLst>
              <a:ext uri="{FF2B5EF4-FFF2-40B4-BE49-F238E27FC236}">
                <a16:creationId xmlns:a16="http://schemas.microsoft.com/office/drawing/2014/main" id="{31C5A771-6CAE-4C02-9DFE-9E5A04A83397}"/>
              </a:ext>
            </a:extLst>
          </p:cNvPr>
          <p:cNvSpPr>
            <a:spLocks/>
          </p:cNvSpPr>
          <p:nvPr/>
        </p:nvSpPr>
        <p:spPr bwMode="auto">
          <a:xfrm>
            <a:off x="1069234" y="1844104"/>
            <a:ext cx="349250" cy="452438"/>
          </a:xfrm>
          <a:custGeom>
            <a:avLst/>
            <a:gdLst>
              <a:gd name="T0" fmla="*/ 4 w 119"/>
              <a:gd name="T1" fmla="*/ 154 h 154"/>
              <a:gd name="T2" fmla="*/ 0 w 119"/>
              <a:gd name="T3" fmla="*/ 150 h 154"/>
              <a:gd name="T4" fmla="*/ 0 w 119"/>
              <a:gd name="T5" fmla="*/ 4 h 154"/>
              <a:gd name="T6" fmla="*/ 4 w 119"/>
              <a:gd name="T7" fmla="*/ 0 h 154"/>
              <a:gd name="T8" fmla="*/ 115 w 119"/>
              <a:gd name="T9" fmla="*/ 0 h 154"/>
              <a:gd name="T10" fmla="*/ 119 w 119"/>
              <a:gd name="T11" fmla="*/ 4 h 154"/>
              <a:gd name="T12" fmla="*/ 115 w 119"/>
              <a:gd name="T13" fmla="*/ 8 h 154"/>
              <a:gd name="T14" fmla="*/ 8 w 119"/>
              <a:gd name="T15" fmla="*/ 8 h 154"/>
              <a:gd name="T16" fmla="*/ 8 w 119"/>
              <a:gd name="T17" fmla="*/ 150 h 154"/>
              <a:gd name="T18" fmla="*/ 4 w 119"/>
              <a:gd name="T19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54">
                <a:moveTo>
                  <a:pt x="4" y="154"/>
                </a:moveTo>
                <a:cubicBezTo>
                  <a:pt x="2" y="154"/>
                  <a:pt x="0" y="152"/>
                  <a:pt x="0" y="15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7" y="0"/>
                  <a:pt x="119" y="2"/>
                  <a:pt x="119" y="4"/>
                </a:cubicBezTo>
                <a:cubicBezTo>
                  <a:pt x="119" y="7"/>
                  <a:pt x="117" y="8"/>
                  <a:pt x="115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150"/>
                  <a:pt x="8" y="150"/>
                  <a:pt x="8" y="150"/>
                </a:cubicBezTo>
                <a:cubicBezTo>
                  <a:pt x="8" y="152"/>
                  <a:pt x="6" y="154"/>
                  <a:pt x="4" y="1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Freeform 148">
            <a:extLst>
              <a:ext uri="{FF2B5EF4-FFF2-40B4-BE49-F238E27FC236}">
                <a16:creationId xmlns:a16="http://schemas.microsoft.com/office/drawing/2014/main" id="{671ACDC5-CB1D-4A9C-97BC-1B5FB4F180F8}"/>
              </a:ext>
            </a:extLst>
          </p:cNvPr>
          <p:cNvSpPr>
            <a:spLocks/>
          </p:cNvSpPr>
          <p:nvPr/>
        </p:nvSpPr>
        <p:spPr bwMode="auto">
          <a:xfrm>
            <a:off x="1010496" y="1782191"/>
            <a:ext cx="349250" cy="452438"/>
          </a:xfrm>
          <a:custGeom>
            <a:avLst/>
            <a:gdLst>
              <a:gd name="T0" fmla="*/ 4 w 119"/>
              <a:gd name="T1" fmla="*/ 154 h 154"/>
              <a:gd name="T2" fmla="*/ 0 w 119"/>
              <a:gd name="T3" fmla="*/ 150 h 154"/>
              <a:gd name="T4" fmla="*/ 0 w 119"/>
              <a:gd name="T5" fmla="*/ 4 h 154"/>
              <a:gd name="T6" fmla="*/ 4 w 119"/>
              <a:gd name="T7" fmla="*/ 0 h 154"/>
              <a:gd name="T8" fmla="*/ 115 w 119"/>
              <a:gd name="T9" fmla="*/ 0 h 154"/>
              <a:gd name="T10" fmla="*/ 119 w 119"/>
              <a:gd name="T11" fmla="*/ 4 h 154"/>
              <a:gd name="T12" fmla="*/ 115 w 119"/>
              <a:gd name="T13" fmla="*/ 8 h 154"/>
              <a:gd name="T14" fmla="*/ 8 w 119"/>
              <a:gd name="T15" fmla="*/ 8 h 154"/>
              <a:gd name="T16" fmla="*/ 8 w 119"/>
              <a:gd name="T17" fmla="*/ 150 h 154"/>
              <a:gd name="T18" fmla="*/ 4 w 119"/>
              <a:gd name="T19" fmla="*/ 154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54">
                <a:moveTo>
                  <a:pt x="4" y="154"/>
                </a:moveTo>
                <a:cubicBezTo>
                  <a:pt x="2" y="154"/>
                  <a:pt x="0" y="152"/>
                  <a:pt x="0" y="150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7" y="0"/>
                  <a:pt x="119" y="2"/>
                  <a:pt x="119" y="4"/>
                </a:cubicBezTo>
                <a:cubicBezTo>
                  <a:pt x="119" y="6"/>
                  <a:pt x="117" y="8"/>
                  <a:pt x="115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150"/>
                  <a:pt x="8" y="150"/>
                  <a:pt x="8" y="150"/>
                </a:cubicBezTo>
                <a:cubicBezTo>
                  <a:pt x="8" y="152"/>
                  <a:pt x="6" y="154"/>
                  <a:pt x="4" y="1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Freeform 149">
            <a:extLst>
              <a:ext uri="{FF2B5EF4-FFF2-40B4-BE49-F238E27FC236}">
                <a16:creationId xmlns:a16="http://schemas.microsoft.com/office/drawing/2014/main" id="{0EC0AE6F-F7E8-4777-801F-386DDAC6D989}"/>
              </a:ext>
            </a:extLst>
          </p:cNvPr>
          <p:cNvSpPr>
            <a:spLocks noEditPoints="1"/>
          </p:cNvSpPr>
          <p:nvPr/>
        </p:nvSpPr>
        <p:spPr bwMode="auto">
          <a:xfrm>
            <a:off x="1123209" y="1902841"/>
            <a:ext cx="346075" cy="449263"/>
          </a:xfrm>
          <a:custGeom>
            <a:avLst/>
            <a:gdLst>
              <a:gd name="T0" fmla="*/ 114 w 118"/>
              <a:gd name="T1" fmla="*/ 0 h 153"/>
              <a:gd name="T2" fmla="*/ 4 w 118"/>
              <a:gd name="T3" fmla="*/ 0 h 153"/>
              <a:gd name="T4" fmla="*/ 0 w 118"/>
              <a:gd name="T5" fmla="*/ 4 h 153"/>
              <a:gd name="T6" fmla="*/ 0 w 118"/>
              <a:gd name="T7" fmla="*/ 149 h 153"/>
              <a:gd name="T8" fmla="*/ 4 w 118"/>
              <a:gd name="T9" fmla="*/ 153 h 153"/>
              <a:gd name="T10" fmla="*/ 114 w 118"/>
              <a:gd name="T11" fmla="*/ 153 h 153"/>
              <a:gd name="T12" fmla="*/ 118 w 118"/>
              <a:gd name="T13" fmla="*/ 149 h 153"/>
              <a:gd name="T14" fmla="*/ 118 w 118"/>
              <a:gd name="T15" fmla="*/ 4 h 153"/>
              <a:gd name="T16" fmla="*/ 114 w 118"/>
              <a:gd name="T17" fmla="*/ 0 h 153"/>
              <a:gd name="T18" fmla="*/ 97 w 118"/>
              <a:gd name="T19" fmla="*/ 129 h 153"/>
              <a:gd name="T20" fmla="*/ 21 w 118"/>
              <a:gd name="T21" fmla="*/ 129 h 153"/>
              <a:gd name="T22" fmla="*/ 17 w 118"/>
              <a:gd name="T23" fmla="*/ 125 h 153"/>
              <a:gd name="T24" fmla="*/ 21 w 118"/>
              <a:gd name="T25" fmla="*/ 121 h 153"/>
              <a:gd name="T26" fmla="*/ 97 w 118"/>
              <a:gd name="T27" fmla="*/ 121 h 153"/>
              <a:gd name="T28" fmla="*/ 101 w 118"/>
              <a:gd name="T29" fmla="*/ 125 h 153"/>
              <a:gd name="T30" fmla="*/ 97 w 118"/>
              <a:gd name="T31" fmla="*/ 129 h 153"/>
              <a:gd name="T32" fmla="*/ 97 w 118"/>
              <a:gd name="T33" fmla="*/ 105 h 153"/>
              <a:gd name="T34" fmla="*/ 21 w 118"/>
              <a:gd name="T35" fmla="*/ 105 h 153"/>
              <a:gd name="T36" fmla="*/ 17 w 118"/>
              <a:gd name="T37" fmla="*/ 101 h 153"/>
              <a:gd name="T38" fmla="*/ 21 w 118"/>
              <a:gd name="T39" fmla="*/ 97 h 153"/>
              <a:gd name="T40" fmla="*/ 97 w 118"/>
              <a:gd name="T41" fmla="*/ 97 h 153"/>
              <a:gd name="T42" fmla="*/ 101 w 118"/>
              <a:gd name="T43" fmla="*/ 101 h 153"/>
              <a:gd name="T44" fmla="*/ 97 w 118"/>
              <a:gd name="T45" fmla="*/ 105 h 153"/>
              <a:gd name="T46" fmla="*/ 97 w 118"/>
              <a:gd name="T47" fmla="*/ 81 h 153"/>
              <a:gd name="T48" fmla="*/ 21 w 118"/>
              <a:gd name="T49" fmla="*/ 81 h 153"/>
              <a:gd name="T50" fmla="*/ 17 w 118"/>
              <a:gd name="T51" fmla="*/ 77 h 153"/>
              <a:gd name="T52" fmla="*/ 21 w 118"/>
              <a:gd name="T53" fmla="*/ 73 h 153"/>
              <a:gd name="T54" fmla="*/ 97 w 118"/>
              <a:gd name="T55" fmla="*/ 73 h 153"/>
              <a:gd name="T56" fmla="*/ 101 w 118"/>
              <a:gd name="T57" fmla="*/ 77 h 153"/>
              <a:gd name="T58" fmla="*/ 97 w 118"/>
              <a:gd name="T59" fmla="*/ 81 h 153"/>
              <a:gd name="T60" fmla="*/ 97 w 118"/>
              <a:gd name="T61" fmla="*/ 57 h 153"/>
              <a:gd name="T62" fmla="*/ 21 w 118"/>
              <a:gd name="T63" fmla="*/ 57 h 153"/>
              <a:gd name="T64" fmla="*/ 17 w 118"/>
              <a:gd name="T65" fmla="*/ 53 h 153"/>
              <a:gd name="T66" fmla="*/ 21 w 118"/>
              <a:gd name="T67" fmla="*/ 49 h 153"/>
              <a:gd name="T68" fmla="*/ 97 w 118"/>
              <a:gd name="T69" fmla="*/ 49 h 153"/>
              <a:gd name="T70" fmla="*/ 101 w 118"/>
              <a:gd name="T71" fmla="*/ 53 h 153"/>
              <a:gd name="T72" fmla="*/ 97 w 118"/>
              <a:gd name="T73" fmla="*/ 57 h 153"/>
              <a:gd name="T74" fmla="*/ 97 w 118"/>
              <a:gd name="T75" fmla="*/ 33 h 153"/>
              <a:gd name="T76" fmla="*/ 21 w 118"/>
              <a:gd name="T77" fmla="*/ 33 h 153"/>
              <a:gd name="T78" fmla="*/ 17 w 118"/>
              <a:gd name="T79" fmla="*/ 29 h 153"/>
              <a:gd name="T80" fmla="*/ 21 w 118"/>
              <a:gd name="T81" fmla="*/ 25 h 153"/>
              <a:gd name="T82" fmla="*/ 97 w 118"/>
              <a:gd name="T83" fmla="*/ 25 h 153"/>
              <a:gd name="T84" fmla="*/ 101 w 118"/>
              <a:gd name="T85" fmla="*/ 29 h 153"/>
              <a:gd name="T86" fmla="*/ 97 w 118"/>
              <a:gd name="T87" fmla="*/ 3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" h="153">
                <a:moveTo>
                  <a:pt x="114" y="0"/>
                </a:moveTo>
                <a:cubicBezTo>
                  <a:pt x="4" y="0"/>
                  <a:pt x="4" y="0"/>
                  <a:pt x="4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1"/>
                  <a:pt x="1" y="153"/>
                  <a:pt x="4" y="153"/>
                </a:cubicBezTo>
                <a:cubicBezTo>
                  <a:pt x="114" y="153"/>
                  <a:pt x="114" y="153"/>
                  <a:pt x="114" y="153"/>
                </a:cubicBezTo>
                <a:cubicBezTo>
                  <a:pt x="117" y="153"/>
                  <a:pt x="118" y="151"/>
                  <a:pt x="118" y="149"/>
                </a:cubicBezTo>
                <a:cubicBezTo>
                  <a:pt x="118" y="4"/>
                  <a:pt x="118" y="4"/>
                  <a:pt x="118" y="4"/>
                </a:cubicBezTo>
                <a:cubicBezTo>
                  <a:pt x="118" y="2"/>
                  <a:pt x="117" y="0"/>
                  <a:pt x="114" y="0"/>
                </a:cubicBezTo>
                <a:close/>
                <a:moveTo>
                  <a:pt x="97" y="129"/>
                </a:moveTo>
                <a:cubicBezTo>
                  <a:pt x="21" y="129"/>
                  <a:pt x="21" y="129"/>
                  <a:pt x="21" y="129"/>
                </a:cubicBezTo>
                <a:cubicBezTo>
                  <a:pt x="19" y="129"/>
                  <a:pt x="17" y="128"/>
                  <a:pt x="17" y="125"/>
                </a:cubicBezTo>
                <a:cubicBezTo>
                  <a:pt x="17" y="123"/>
                  <a:pt x="19" y="121"/>
                  <a:pt x="21" y="121"/>
                </a:cubicBezTo>
                <a:cubicBezTo>
                  <a:pt x="97" y="121"/>
                  <a:pt x="97" y="121"/>
                  <a:pt x="97" y="121"/>
                </a:cubicBezTo>
                <a:cubicBezTo>
                  <a:pt x="99" y="121"/>
                  <a:pt x="101" y="123"/>
                  <a:pt x="101" y="125"/>
                </a:cubicBezTo>
                <a:cubicBezTo>
                  <a:pt x="101" y="128"/>
                  <a:pt x="99" y="129"/>
                  <a:pt x="97" y="129"/>
                </a:cubicBezTo>
                <a:close/>
                <a:moveTo>
                  <a:pt x="97" y="105"/>
                </a:moveTo>
                <a:cubicBezTo>
                  <a:pt x="21" y="105"/>
                  <a:pt x="21" y="105"/>
                  <a:pt x="21" y="105"/>
                </a:cubicBezTo>
                <a:cubicBezTo>
                  <a:pt x="19" y="105"/>
                  <a:pt x="17" y="104"/>
                  <a:pt x="17" y="101"/>
                </a:cubicBezTo>
                <a:cubicBezTo>
                  <a:pt x="17" y="99"/>
                  <a:pt x="19" y="97"/>
                  <a:pt x="21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9" y="97"/>
                  <a:pt x="101" y="99"/>
                  <a:pt x="101" y="101"/>
                </a:cubicBezTo>
                <a:cubicBezTo>
                  <a:pt x="101" y="104"/>
                  <a:pt x="99" y="105"/>
                  <a:pt x="97" y="105"/>
                </a:cubicBezTo>
                <a:close/>
                <a:moveTo>
                  <a:pt x="97" y="81"/>
                </a:moveTo>
                <a:cubicBezTo>
                  <a:pt x="21" y="81"/>
                  <a:pt x="21" y="81"/>
                  <a:pt x="21" y="81"/>
                </a:cubicBezTo>
                <a:cubicBezTo>
                  <a:pt x="19" y="81"/>
                  <a:pt x="17" y="80"/>
                  <a:pt x="17" y="77"/>
                </a:cubicBezTo>
                <a:cubicBezTo>
                  <a:pt x="17" y="75"/>
                  <a:pt x="19" y="73"/>
                  <a:pt x="21" y="73"/>
                </a:cubicBezTo>
                <a:cubicBezTo>
                  <a:pt x="97" y="73"/>
                  <a:pt x="97" y="73"/>
                  <a:pt x="97" y="73"/>
                </a:cubicBezTo>
                <a:cubicBezTo>
                  <a:pt x="99" y="73"/>
                  <a:pt x="101" y="75"/>
                  <a:pt x="101" y="77"/>
                </a:cubicBezTo>
                <a:cubicBezTo>
                  <a:pt x="101" y="80"/>
                  <a:pt x="99" y="81"/>
                  <a:pt x="97" y="81"/>
                </a:cubicBezTo>
                <a:close/>
                <a:moveTo>
                  <a:pt x="97" y="57"/>
                </a:moveTo>
                <a:cubicBezTo>
                  <a:pt x="21" y="57"/>
                  <a:pt x="21" y="57"/>
                  <a:pt x="21" y="57"/>
                </a:cubicBezTo>
                <a:cubicBezTo>
                  <a:pt x="19" y="57"/>
                  <a:pt x="17" y="56"/>
                  <a:pt x="17" y="53"/>
                </a:cubicBezTo>
                <a:cubicBezTo>
                  <a:pt x="17" y="51"/>
                  <a:pt x="19" y="49"/>
                  <a:pt x="21" y="49"/>
                </a:cubicBezTo>
                <a:cubicBezTo>
                  <a:pt x="97" y="49"/>
                  <a:pt x="97" y="49"/>
                  <a:pt x="97" y="49"/>
                </a:cubicBezTo>
                <a:cubicBezTo>
                  <a:pt x="99" y="49"/>
                  <a:pt x="101" y="51"/>
                  <a:pt x="101" y="53"/>
                </a:cubicBezTo>
                <a:cubicBezTo>
                  <a:pt x="101" y="56"/>
                  <a:pt x="99" y="57"/>
                  <a:pt x="97" y="57"/>
                </a:cubicBezTo>
                <a:close/>
                <a:moveTo>
                  <a:pt x="97" y="33"/>
                </a:moveTo>
                <a:cubicBezTo>
                  <a:pt x="21" y="33"/>
                  <a:pt x="21" y="33"/>
                  <a:pt x="21" y="33"/>
                </a:cubicBezTo>
                <a:cubicBezTo>
                  <a:pt x="19" y="33"/>
                  <a:pt x="17" y="32"/>
                  <a:pt x="17" y="29"/>
                </a:cubicBezTo>
                <a:cubicBezTo>
                  <a:pt x="17" y="27"/>
                  <a:pt x="19" y="25"/>
                  <a:pt x="21" y="25"/>
                </a:cubicBezTo>
                <a:cubicBezTo>
                  <a:pt x="97" y="25"/>
                  <a:pt x="97" y="25"/>
                  <a:pt x="97" y="25"/>
                </a:cubicBezTo>
                <a:cubicBezTo>
                  <a:pt x="99" y="25"/>
                  <a:pt x="101" y="27"/>
                  <a:pt x="101" y="29"/>
                </a:cubicBezTo>
                <a:cubicBezTo>
                  <a:pt x="101" y="32"/>
                  <a:pt x="99" y="33"/>
                  <a:pt x="97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Oval 218">
            <a:extLst>
              <a:ext uri="{FF2B5EF4-FFF2-40B4-BE49-F238E27FC236}">
                <a16:creationId xmlns:a16="http://schemas.microsoft.com/office/drawing/2014/main" id="{69F395CE-E5F4-4E2B-A84B-6B5D5B4D2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971" y="3645656"/>
            <a:ext cx="66675" cy="635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219">
            <a:extLst>
              <a:ext uri="{FF2B5EF4-FFF2-40B4-BE49-F238E27FC236}">
                <a16:creationId xmlns:a16="http://schemas.microsoft.com/office/drawing/2014/main" id="{D3963B58-0F3C-4F0F-AC91-93B9A871EB49}"/>
              </a:ext>
            </a:extLst>
          </p:cNvPr>
          <p:cNvSpPr>
            <a:spLocks/>
          </p:cNvSpPr>
          <p:nvPr/>
        </p:nvSpPr>
        <p:spPr bwMode="auto">
          <a:xfrm>
            <a:off x="1010496" y="3290056"/>
            <a:ext cx="471488" cy="311150"/>
          </a:xfrm>
          <a:custGeom>
            <a:avLst/>
            <a:gdLst>
              <a:gd name="T0" fmla="*/ 3 w 169"/>
              <a:gd name="T1" fmla="*/ 111 h 111"/>
              <a:gd name="T2" fmla="*/ 20 w 169"/>
              <a:gd name="T3" fmla="*/ 68 h 111"/>
              <a:gd name="T4" fmla="*/ 30 w 169"/>
              <a:gd name="T5" fmla="*/ 63 h 111"/>
              <a:gd name="T6" fmla="*/ 34 w 169"/>
              <a:gd name="T7" fmla="*/ 73 h 111"/>
              <a:gd name="T8" fmla="*/ 27 w 169"/>
              <a:gd name="T9" fmla="*/ 92 h 111"/>
              <a:gd name="T10" fmla="*/ 28 w 169"/>
              <a:gd name="T11" fmla="*/ 93 h 111"/>
              <a:gd name="T12" fmla="*/ 63 w 169"/>
              <a:gd name="T13" fmla="*/ 52 h 111"/>
              <a:gd name="T14" fmla="*/ 74 w 169"/>
              <a:gd name="T15" fmla="*/ 51 h 111"/>
              <a:gd name="T16" fmla="*/ 75 w 169"/>
              <a:gd name="T17" fmla="*/ 61 h 111"/>
              <a:gd name="T18" fmla="*/ 39 w 169"/>
              <a:gd name="T19" fmla="*/ 102 h 111"/>
              <a:gd name="T20" fmla="*/ 39 w 169"/>
              <a:gd name="T21" fmla="*/ 103 h 111"/>
              <a:gd name="T22" fmla="*/ 40 w 169"/>
              <a:gd name="T23" fmla="*/ 104 h 111"/>
              <a:gd name="T24" fmla="*/ 54 w 169"/>
              <a:gd name="T25" fmla="*/ 88 h 111"/>
              <a:gd name="T26" fmla="*/ 65 w 169"/>
              <a:gd name="T27" fmla="*/ 86 h 111"/>
              <a:gd name="T28" fmla="*/ 66 w 169"/>
              <a:gd name="T29" fmla="*/ 97 h 111"/>
              <a:gd name="T30" fmla="*/ 53 w 169"/>
              <a:gd name="T31" fmla="*/ 111 h 111"/>
              <a:gd name="T32" fmla="*/ 56 w 169"/>
              <a:gd name="T33" fmla="*/ 111 h 111"/>
              <a:gd name="T34" fmla="*/ 66 w 169"/>
              <a:gd name="T35" fmla="*/ 100 h 111"/>
              <a:gd name="T36" fmla="*/ 77 w 169"/>
              <a:gd name="T37" fmla="*/ 98 h 111"/>
              <a:gd name="T38" fmla="*/ 77 w 169"/>
              <a:gd name="T39" fmla="*/ 109 h 111"/>
              <a:gd name="T40" fmla="*/ 75 w 169"/>
              <a:gd name="T41" fmla="*/ 111 h 111"/>
              <a:gd name="T42" fmla="*/ 79 w 169"/>
              <a:gd name="T43" fmla="*/ 111 h 111"/>
              <a:gd name="T44" fmla="*/ 86 w 169"/>
              <a:gd name="T45" fmla="*/ 111 h 111"/>
              <a:gd name="T46" fmla="*/ 155 w 169"/>
              <a:gd name="T47" fmla="*/ 111 h 111"/>
              <a:gd name="T48" fmla="*/ 169 w 169"/>
              <a:gd name="T49" fmla="*/ 99 h 111"/>
              <a:gd name="T50" fmla="*/ 169 w 169"/>
              <a:gd name="T51" fmla="*/ 13 h 111"/>
              <a:gd name="T52" fmla="*/ 155 w 169"/>
              <a:gd name="T53" fmla="*/ 0 h 111"/>
              <a:gd name="T54" fmla="*/ 13 w 169"/>
              <a:gd name="T55" fmla="*/ 0 h 111"/>
              <a:gd name="T56" fmla="*/ 0 w 169"/>
              <a:gd name="T57" fmla="*/ 13 h 111"/>
              <a:gd name="T58" fmla="*/ 0 w 169"/>
              <a:gd name="T59" fmla="*/ 107 h 111"/>
              <a:gd name="T60" fmla="*/ 3 w 169"/>
              <a:gd name="T61" fmla="*/ 111 h 111"/>
              <a:gd name="T62" fmla="*/ 3 w 169"/>
              <a:gd name="T63" fmla="*/ 111 h 111"/>
              <a:gd name="T64" fmla="*/ 3 w 169"/>
              <a:gd name="T65" fmla="*/ 111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9" h="111">
                <a:moveTo>
                  <a:pt x="3" y="111"/>
                </a:moveTo>
                <a:cubicBezTo>
                  <a:pt x="20" y="68"/>
                  <a:pt x="20" y="68"/>
                  <a:pt x="20" y="68"/>
                </a:cubicBezTo>
                <a:cubicBezTo>
                  <a:pt x="22" y="64"/>
                  <a:pt x="26" y="62"/>
                  <a:pt x="30" y="63"/>
                </a:cubicBezTo>
                <a:cubicBezTo>
                  <a:pt x="34" y="65"/>
                  <a:pt x="36" y="69"/>
                  <a:pt x="34" y="73"/>
                </a:cubicBezTo>
                <a:cubicBezTo>
                  <a:pt x="27" y="92"/>
                  <a:pt x="27" y="92"/>
                  <a:pt x="27" y="92"/>
                </a:cubicBezTo>
                <a:cubicBezTo>
                  <a:pt x="28" y="93"/>
                  <a:pt x="28" y="93"/>
                  <a:pt x="28" y="93"/>
                </a:cubicBezTo>
                <a:cubicBezTo>
                  <a:pt x="63" y="52"/>
                  <a:pt x="63" y="52"/>
                  <a:pt x="63" y="52"/>
                </a:cubicBezTo>
                <a:cubicBezTo>
                  <a:pt x="66" y="49"/>
                  <a:pt x="71" y="48"/>
                  <a:pt x="74" y="51"/>
                </a:cubicBezTo>
                <a:cubicBezTo>
                  <a:pt x="77" y="53"/>
                  <a:pt x="77" y="58"/>
                  <a:pt x="75" y="61"/>
                </a:cubicBezTo>
                <a:cubicBezTo>
                  <a:pt x="39" y="102"/>
                  <a:pt x="39" y="102"/>
                  <a:pt x="39" y="102"/>
                </a:cubicBezTo>
                <a:cubicBezTo>
                  <a:pt x="39" y="102"/>
                  <a:pt x="39" y="103"/>
                  <a:pt x="39" y="103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54" y="88"/>
                  <a:pt x="54" y="88"/>
                  <a:pt x="54" y="88"/>
                </a:cubicBezTo>
                <a:cubicBezTo>
                  <a:pt x="57" y="84"/>
                  <a:pt x="62" y="84"/>
                  <a:pt x="65" y="86"/>
                </a:cubicBezTo>
                <a:cubicBezTo>
                  <a:pt x="69" y="89"/>
                  <a:pt x="69" y="93"/>
                  <a:pt x="66" y="97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6" y="111"/>
                  <a:pt x="56" y="111"/>
                  <a:pt x="56" y="111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9" y="96"/>
                  <a:pt x="74" y="96"/>
                  <a:pt x="77" y="98"/>
                </a:cubicBezTo>
                <a:cubicBezTo>
                  <a:pt x="80" y="101"/>
                  <a:pt x="80" y="105"/>
                  <a:pt x="77" y="109"/>
                </a:cubicBezTo>
                <a:cubicBezTo>
                  <a:pt x="75" y="111"/>
                  <a:pt x="75" y="111"/>
                  <a:pt x="75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1" y="110"/>
                  <a:pt x="84" y="110"/>
                  <a:pt x="86" y="111"/>
                </a:cubicBezTo>
                <a:cubicBezTo>
                  <a:pt x="155" y="111"/>
                  <a:pt x="155" y="111"/>
                  <a:pt x="155" y="111"/>
                </a:cubicBezTo>
                <a:cubicBezTo>
                  <a:pt x="163" y="111"/>
                  <a:pt x="169" y="106"/>
                  <a:pt x="169" y="99"/>
                </a:cubicBezTo>
                <a:cubicBezTo>
                  <a:pt x="169" y="13"/>
                  <a:pt x="169" y="13"/>
                  <a:pt x="169" y="13"/>
                </a:cubicBezTo>
                <a:cubicBezTo>
                  <a:pt x="169" y="6"/>
                  <a:pt x="163" y="0"/>
                  <a:pt x="155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9"/>
                  <a:pt x="1" y="111"/>
                  <a:pt x="3" y="111"/>
                </a:cubicBezTo>
                <a:cubicBezTo>
                  <a:pt x="3" y="111"/>
                  <a:pt x="3" y="111"/>
                  <a:pt x="3" y="111"/>
                </a:cubicBezTo>
                <a:cubicBezTo>
                  <a:pt x="3" y="111"/>
                  <a:pt x="3" y="111"/>
                  <a:pt x="3" y="1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Freeform 220">
            <a:extLst>
              <a:ext uri="{FF2B5EF4-FFF2-40B4-BE49-F238E27FC236}">
                <a16:creationId xmlns:a16="http://schemas.microsoft.com/office/drawing/2014/main" id="{DBCE7327-B231-4E2E-8F94-EA85018C5BCD}"/>
              </a:ext>
            </a:extLst>
          </p:cNvPr>
          <p:cNvSpPr>
            <a:spLocks/>
          </p:cNvSpPr>
          <p:nvPr/>
        </p:nvSpPr>
        <p:spPr bwMode="auto">
          <a:xfrm>
            <a:off x="1132733" y="3613906"/>
            <a:ext cx="355600" cy="131763"/>
          </a:xfrm>
          <a:custGeom>
            <a:avLst/>
            <a:gdLst>
              <a:gd name="T0" fmla="*/ 123 w 127"/>
              <a:gd name="T1" fmla="*/ 0 h 47"/>
              <a:gd name="T2" fmla="*/ 45 w 127"/>
              <a:gd name="T3" fmla="*/ 0 h 47"/>
              <a:gd name="T4" fmla="*/ 45 w 127"/>
              <a:gd name="T5" fmla="*/ 0 h 47"/>
              <a:gd name="T6" fmla="*/ 43 w 127"/>
              <a:gd name="T7" fmla="*/ 6 h 47"/>
              <a:gd name="T8" fmla="*/ 43 w 127"/>
              <a:gd name="T9" fmla="*/ 7 h 47"/>
              <a:gd name="T10" fmla="*/ 45 w 127"/>
              <a:gd name="T11" fmla="*/ 8 h 47"/>
              <a:gd name="T12" fmla="*/ 119 w 127"/>
              <a:gd name="T13" fmla="*/ 8 h 47"/>
              <a:gd name="T14" fmla="*/ 119 w 127"/>
              <a:gd name="T15" fmla="*/ 39 h 47"/>
              <a:gd name="T16" fmla="*/ 10 w 127"/>
              <a:gd name="T17" fmla="*/ 39 h 47"/>
              <a:gd name="T18" fmla="*/ 0 w 127"/>
              <a:gd name="T19" fmla="*/ 44 h 47"/>
              <a:gd name="T20" fmla="*/ 4 w 127"/>
              <a:gd name="T21" fmla="*/ 47 h 47"/>
              <a:gd name="T22" fmla="*/ 123 w 127"/>
              <a:gd name="T23" fmla="*/ 47 h 47"/>
              <a:gd name="T24" fmla="*/ 127 w 127"/>
              <a:gd name="T25" fmla="*/ 43 h 47"/>
              <a:gd name="T26" fmla="*/ 127 w 127"/>
              <a:gd name="T27" fmla="*/ 4 h 47"/>
              <a:gd name="T28" fmla="*/ 123 w 127"/>
              <a:gd name="T2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7" h="47">
                <a:moveTo>
                  <a:pt x="123" y="0"/>
                </a:move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2"/>
                  <a:pt x="45" y="5"/>
                  <a:pt x="43" y="6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8"/>
                  <a:pt x="44" y="8"/>
                  <a:pt x="45" y="8"/>
                </a:cubicBezTo>
                <a:cubicBezTo>
                  <a:pt x="119" y="8"/>
                  <a:pt x="119" y="8"/>
                  <a:pt x="119" y="8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0" y="39"/>
                  <a:pt x="10" y="39"/>
                  <a:pt x="10" y="39"/>
                </a:cubicBezTo>
                <a:cubicBezTo>
                  <a:pt x="7" y="41"/>
                  <a:pt x="4" y="43"/>
                  <a:pt x="0" y="44"/>
                </a:cubicBezTo>
                <a:cubicBezTo>
                  <a:pt x="0" y="46"/>
                  <a:pt x="2" y="47"/>
                  <a:pt x="4" y="47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125" y="47"/>
                  <a:pt x="127" y="45"/>
                  <a:pt x="127" y="43"/>
                </a:cubicBezTo>
                <a:cubicBezTo>
                  <a:pt x="127" y="4"/>
                  <a:pt x="127" y="4"/>
                  <a:pt x="127" y="4"/>
                </a:cubicBezTo>
                <a:cubicBezTo>
                  <a:pt x="127" y="2"/>
                  <a:pt x="125" y="0"/>
                  <a:pt x="12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221">
            <a:extLst>
              <a:ext uri="{FF2B5EF4-FFF2-40B4-BE49-F238E27FC236}">
                <a16:creationId xmlns:a16="http://schemas.microsoft.com/office/drawing/2014/main" id="{24AA69F2-E42D-4E13-96DA-51E6EAD0611F}"/>
              </a:ext>
            </a:extLst>
          </p:cNvPr>
          <p:cNvSpPr>
            <a:spLocks/>
          </p:cNvSpPr>
          <p:nvPr/>
        </p:nvSpPr>
        <p:spPr bwMode="auto">
          <a:xfrm>
            <a:off x="1010496" y="3432931"/>
            <a:ext cx="246063" cy="309563"/>
          </a:xfrm>
          <a:custGeom>
            <a:avLst/>
            <a:gdLst>
              <a:gd name="T0" fmla="*/ 86 w 88"/>
              <a:gd name="T1" fmla="*/ 63 h 111"/>
              <a:gd name="T2" fmla="*/ 82 w 88"/>
              <a:gd name="T3" fmla="*/ 62 h 111"/>
              <a:gd name="T4" fmla="*/ 78 w 88"/>
              <a:gd name="T5" fmla="*/ 64 h 111"/>
              <a:gd name="T6" fmla="*/ 65 w 88"/>
              <a:gd name="T7" fmla="*/ 79 h 111"/>
              <a:gd name="T8" fmla="*/ 60 w 88"/>
              <a:gd name="T9" fmla="*/ 75 h 111"/>
              <a:gd name="T10" fmla="*/ 76 w 88"/>
              <a:gd name="T11" fmla="*/ 56 h 111"/>
              <a:gd name="T12" fmla="*/ 77 w 88"/>
              <a:gd name="T13" fmla="*/ 52 h 111"/>
              <a:gd name="T14" fmla="*/ 76 w 88"/>
              <a:gd name="T15" fmla="*/ 49 h 111"/>
              <a:gd name="T16" fmla="*/ 72 w 88"/>
              <a:gd name="T17" fmla="*/ 48 h 111"/>
              <a:gd name="T18" fmla="*/ 68 w 88"/>
              <a:gd name="T19" fmla="*/ 50 h 111"/>
              <a:gd name="T20" fmla="*/ 53 w 88"/>
              <a:gd name="T21" fmla="*/ 67 h 111"/>
              <a:gd name="T22" fmla="*/ 48 w 88"/>
              <a:gd name="T23" fmla="*/ 63 h 111"/>
              <a:gd name="T24" fmla="*/ 64 w 88"/>
              <a:gd name="T25" fmla="*/ 44 h 111"/>
              <a:gd name="T26" fmla="*/ 66 w 88"/>
              <a:gd name="T27" fmla="*/ 40 h 111"/>
              <a:gd name="T28" fmla="*/ 64 w 88"/>
              <a:gd name="T29" fmla="*/ 37 h 111"/>
              <a:gd name="T30" fmla="*/ 61 w 88"/>
              <a:gd name="T31" fmla="*/ 36 h 111"/>
              <a:gd name="T32" fmla="*/ 56 w 88"/>
              <a:gd name="T33" fmla="*/ 38 h 111"/>
              <a:gd name="T34" fmla="*/ 40 w 88"/>
              <a:gd name="T35" fmla="*/ 56 h 111"/>
              <a:gd name="T36" fmla="*/ 36 w 88"/>
              <a:gd name="T37" fmla="*/ 52 h 111"/>
              <a:gd name="T38" fmla="*/ 73 w 88"/>
              <a:gd name="T39" fmla="*/ 9 h 111"/>
              <a:gd name="T40" fmla="*/ 75 w 88"/>
              <a:gd name="T41" fmla="*/ 4 h 111"/>
              <a:gd name="T42" fmla="*/ 73 w 88"/>
              <a:gd name="T43" fmla="*/ 1 h 111"/>
              <a:gd name="T44" fmla="*/ 70 w 88"/>
              <a:gd name="T45" fmla="*/ 0 h 111"/>
              <a:gd name="T46" fmla="*/ 65 w 88"/>
              <a:gd name="T47" fmla="*/ 2 h 111"/>
              <a:gd name="T48" fmla="*/ 28 w 88"/>
              <a:gd name="T49" fmla="*/ 45 h 111"/>
              <a:gd name="T50" fmla="*/ 24 w 88"/>
              <a:gd name="T51" fmla="*/ 42 h 111"/>
              <a:gd name="T52" fmla="*/ 32 w 88"/>
              <a:gd name="T53" fmla="*/ 21 h 111"/>
              <a:gd name="T54" fmla="*/ 32 w 88"/>
              <a:gd name="T55" fmla="*/ 17 h 111"/>
              <a:gd name="T56" fmla="*/ 29 w 88"/>
              <a:gd name="T57" fmla="*/ 14 h 111"/>
              <a:gd name="T58" fmla="*/ 22 w 88"/>
              <a:gd name="T59" fmla="*/ 18 h 111"/>
              <a:gd name="T60" fmla="*/ 2 w 88"/>
              <a:gd name="T61" fmla="*/ 68 h 111"/>
              <a:gd name="T62" fmla="*/ 2 w 88"/>
              <a:gd name="T63" fmla="*/ 70 h 111"/>
              <a:gd name="T64" fmla="*/ 2 w 88"/>
              <a:gd name="T65" fmla="*/ 70 h 111"/>
              <a:gd name="T66" fmla="*/ 2 w 88"/>
              <a:gd name="T67" fmla="*/ 71 h 111"/>
              <a:gd name="T68" fmla="*/ 1 w 88"/>
              <a:gd name="T69" fmla="*/ 88 h 111"/>
              <a:gd name="T70" fmla="*/ 1 w 88"/>
              <a:gd name="T71" fmla="*/ 89 h 111"/>
              <a:gd name="T72" fmla="*/ 30 w 88"/>
              <a:gd name="T73" fmla="*/ 111 h 111"/>
              <a:gd name="T74" fmla="*/ 31 w 88"/>
              <a:gd name="T75" fmla="*/ 111 h 111"/>
              <a:gd name="T76" fmla="*/ 67 w 88"/>
              <a:gd name="T77" fmla="*/ 92 h 111"/>
              <a:gd name="T78" fmla="*/ 86 w 88"/>
              <a:gd name="T79" fmla="*/ 70 h 111"/>
              <a:gd name="T80" fmla="*/ 87 w 88"/>
              <a:gd name="T81" fmla="*/ 66 h 111"/>
              <a:gd name="T82" fmla="*/ 86 w 88"/>
              <a:gd name="T83" fmla="*/ 6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8" h="111">
                <a:moveTo>
                  <a:pt x="86" y="63"/>
                </a:moveTo>
                <a:cubicBezTo>
                  <a:pt x="85" y="62"/>
                  <a:pt x="83" y="62"/>
                  <a:pt x="82" y="62"/>
                </a:cubicBezTo>
                <a:cubicBezTo>
                  <a:pt x="81" y="62"/>
                  <a:pt x="79" y="62"/>
                  <a:pt x="78" y="64"/>
                </a:cubicBezTo>
                <a:cubicBezTo>
                  <a:pt x="65" y="79"/>
                  <a:pt x="65" y="79"/>
                  <a:pt x="65" y="79"/>
                </a:cubicBezTo>
                <a:cubicBezTo>
                  <a:pt x="60" y="75"/>
                  <a:pt x="60" y="75"/>
                  <a:pt x="60" y="75"/>
                </a:cubicBezTo>
                <a:cubicBezTo>
                  <a:pt x="76" y="56"/>
                  <a:pt x="76" y="56"/>
                  <a:pt x="76" y="56"/>
                </a:cubicBezTo>
                <a:cubicBezTo>
                  <a:pt x="77" y="55"/>
                  <a:pt x="78" y="53"/>
                  <a:pt x="77" y="52"/>
                </a:cubicBezTo>
                <a:cubicBezTo>
                  <a:pt x="77" y="51"/>
                  <a:pt x="77" y="49"/>
                  <a:pt x="76" y="49"/>
                </a:cubicBezTo>
                <a:cubicBezTo>
                  <a:pt x="75" y="48"/>
                  <a:pt x="73" y="48"/>
                  <a:pt x="72" y="48"/>
                </a:cubicBezTo>
                <a:cubicBezTo>
                  <a:pt x="71" y="48"/>
                  <a:pt x="69" y="49"/>
                  <a:pt x="68" y="50"/>
                </a:cubicBezTo>
                <a:cubicBezTo>
                  <a:pt x="53" y="67"/>
                  <a:pt x="53" y="67"/>
                  <a:pt x="53" y="67"/>
                </a:cubicBezTo>
                <a:cubicBezTo>
                  <a:pt x="48" y="63"/>
                  <a:pt x="48" y="63"/>
                  <a:pt x="48" y="63"/>
                </a:cubicBezTo>
                <a:cubicBezTo>
                  <a:pt x="64" y="44"/>
                  <a:pt x="64" y="44"/>
                  <a:pt x="64" y="44"/>
                </a:cubicBezTo>
                <a:cubicBezTo>
                  <a:pt x="65" y="43"/>
                  <a:pt x="66" y="41"/>
                  <a:pt x="66" y="40"/>
                </a:cubicBezTo>
                <a:cubicBezTo>
                  <a:pt x="66" y="39"/>
                  <a:pt x="65" y="37"/>
                  <a:pt x="64" y="37"/>
                </a:cubicBezTo>
                <a:cubicBezTo>
                  <a:pt x="63" y="36"/>
                  <a:pt x="62" y="36"/>
                  <a:pt x="61" y="36"/>
                </a:cubicBezTo>
                <a:cubicBezTo>
                  <a:pt x="59" y="36"/>
                  <a:pt x="57" y="37"/>
                  <a:pt x="56" y="38"/>
                </a:cubicBezTo>
                <a:cubicBezTo>
                  <a:pt x="40" y="56"/>
                  <a:pt x="40" y="56"/>
                  <a:pt x="40" y="56"/>
                </a:cubicBezTo>
                <a:cubicBezTo>
                  <a:pt x="36" y="52"/>
                  <a:pt x="36" y="52"/>
                  <a:pt x="36" y="52"/>
                </a:cubicBezTo>
                <a:cubicBezTo>
                  <a:pt x="73" y="9"/>
                  <a:pt x="73" y="9"/>
                  <a:pt x="73" y="9"/>
                </a:cubicBezTo>
                <a:cubicBezTo>
                  <a:pt x="74" y="7"/>
                  <a:pt x="75" y="6"/>
                  <a:pt x="75" y="4"/>
                </a:cubicBezTo>
                <a:cubicBezTo>
                  <a:pt x="74" y="3"/>
                  <a:pt x="74" y="2"/>
                  <a:pt x="73" y="1"/>
                </a:cubicBezTo>
                <a:cubicBezTo>
                  <a:pt x="72" y="0"/>
                  <a:pt x="71" y="0"/>
                  <a:pt x="70" y="0"/>
                </a:cubicBezTo>
                <a:cubicBezTo>
                  <a:pt x="68" y="0"/>
                  <a:pt x="66" y="1"/>
                  <a:pt x="65" y="2"/>
                </a:cubicBezTo>
                <a:cubicBezTo>
                  <a:pt x="28" y="45"/>
                  <a:pt x="28" y="45"/>
                  <a:pt x="28" y="45"/>
                </a:cubicBezTo>
                <a:cubicBezTo>
                  <a:pt x="24" y="42"/>
                  <a:pt x="24" y="42"/>
                  <a:pt x="24" y="42"/>
                </a:cubicBezTo>
                <a:cubicBezTo>
                  <a:pt x="32" y="21"/>
                  <a:pt x="32" y="21"/>
                  <a:pt x="32" y="21"/>
                </a:cubicBezTo>
                <a:cubicBezTo>
                  <a:pt x="33" y="20"/>
                  <a:pt x="33" y="18"/>
                  <a:pt x="32" y="17"/>
                </a:cubicBezTo>
                <a:cubicBezTo>
                  <a:pt x="32" y="16"/>
                  <a:pt x="31" y="15"/>
                  <a:pt x="29" y="14"/>
                </a:cubicBezTo>
                <a:cubicBezTo>
                  <a:pt x="26" y="13"/>
                  <a:pt x="23" y="15"/>
                  <a:pt x="22" y="18"/>
                </a:cubicBez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9"/>
                  <a:pt x="2" y="70"/>
                </a:cubicBezTo>
                <a:cubicBezTo>
                  <a:pt x="2" y="70"/>
                  <a:pt x="2" y="70"/>
                  <a:pt x="2" y="70"/>
                </a:cubicBezTo>
                <a:cubicBezTo>
                  <a:pt x="2" y="71"/>
                  <a:pt x="2" y="71"/>
                  <a:pt x="2" y="71"/>
                </a:cubicBezTo>
                <a:cubicBezTo>
                  <a:pt x="0" y="80"/>
                  <a:pt x="1" y="86"/>
                  <a:pt x="1" y="88"/>
                </a:cubicBezTo>
                <a:cubicBezTo>
                  <a:pt x="1" y="89"/>
                  <a:pt x="1" y="89"/>
                  <a:pt x="1" y="89"/>
                </a:cubicBezTo>
                <a:cubicBezTo>
                  <a:pt x="30" y="111"/>
                  <a:pt x="30" y="111"/>
                  <a:pt x="30" y="111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52" y="107"/>
                  <a:pt x="66" y="93"/>
                  <a:pt x="67" y="92"/>
                </a:cubicBezTo>
                <a:cubicBezTo>
                  <a:pt x="86" y="70"/>
                  <a:pt x="86" y="70"/>
                  <a:pt x="86" y="70"/>
                </a:cubicBezTo>
                <a:cubicBezTo>
                  <a:pt x="87" y="69"/>
                  <a:pt x="88" y="67"/>
                  <a:pt x="87" y="66"/>
                </a:cubicBezTo>
                <a:cubicBezTo>
                  <a:pt x="87" y="64"/>
                  <a:pt x="87" y="63"/>
                  <a:pt x="86" y="6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Freeform 222">
            <a:extLst>
              <a:ext uri="{FF2B5EF4-FFF2-40B4-BE49-F238E27FC236}">
                <a16:creationId xmlns:a16="http://schemas.microsoft.com/office/drawing/2014/main" id="{9D0A9116-B046-4E49-8733-0C4B2AFE04FC}"/>
              </a:ext>
            </a:extLst>
          </p:cNvPr>
          <p:cNvSpPr>
            <a:spLocks/>
          </p:cNvSpPr>
          <p:nvPr/>
        </p:nvSpPr>
        <p:spPr bwMode="auto">
          <a:xfrm>
            <a:off x="948583" y="3682169"/>
            <a:ext cx="165100" cy="147638"/>
          </a:xfrm>
          <a:custGeom>
            <a:avLst/>
            <a:gdLst>
              <a:gd name="T0" fmla="*/ 0 w 104"/>
              <a:gd name="T1" fmla="*/ 37 h 93"/>
              <a:gd name="T2" fmla="*/ 71 w 104"/>
              <a:gd name="T3" fmla="*/ 93 h 93"/>
              <a:gd name="T4" fmla="*/ 104 w 104"/>
              <a:gd name="T5" fmla="*/ 54 h 93"/>
              <a:gd name="T6" fmla="*/ 30 w 104"/>
              <a:gd name="T7" fmla="*/ 0 h 93"/>
              <a:gd name="T8" fmla="*/ 0 w 104"/>
              <a:gd name="T9" fmla="*/ 37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93">
                <a:moveTo>
                  <a:pt x="0" y="37"/>
                </a:moveTo>
                <a:lnTo>
                  <a:pt x="71" y="93"/>
                </a:lnTo>
                <a:lnTo>
                  <a:pt x="104" y="54"/>
                </a:lnTo>
                <a:lnTo>
                  <a:pt x="30" y="0"/>
                </a:lnTo>
                <a:lnTo>
                  <a:pt x="0" y="3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CD12E676-F7CB-4A8F-BE77-0CFFDC033E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77" y="4739105"/>
            <a:ext cx="411083" cy="614705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9D2476D5-6567-44D8-9AFB-287D31E398E5}"/>
              </a:ext>
            </a:extLst>
          </p:cNvPr>
          <p:cNvSpPr txBox="1"/>
          <p:nvPr/>
        </p:nvSpPr>
        <p:spPr>
          <a:xfrm>
            <a:off x="1728216" y="1801794"/>
            <a:ext cx="212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看图接线课程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0A33F34E-331E-45CD-ACFA-56700A076D4C}"/>
              </a:ext>
            </a:extLst>
          </p:cNvPr>
          <p:cNvSpPr txBox="1"/>
          <p:nvPr/>
        </p:nvSpPr>
        <p:spPr>
          <a:xfrm>
            <a:off x="1679231" y="3290056"/>
            <a:ext cx="285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电工仪表以及工具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8E580E0-2496-4092-B321-2C207B3D79AB}"/>
              </a:ext>
            </a:extLst>
          </p:cNvPr>
          <p:cNvSpPr txBox="1"/>
          <p:nvPr/>
        </p:nvSpPr>
        <p:spPr>
          <a:xfrm>
            <a:off x="1728216" y="4778318"/>
            <a:ext cx="2121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叨叨在线直播</a:t>
            </a:r>
          </a:p>
        </p:txBody>
      </p:sp>
      <p:pic>
        <p:nvPicPr>
          <p:cNvPr id="46" name="图片 45">
            <a:hlinkClick r:id="rId7"/>
            <a:extLst>
              <a:ext uri="{FF2B5EF4-FFF2-40B4-BE49-F238E27FC236}">
                <a16:creationId xmlns:a16="http://schemas.microsoft.com/office/drawing/2014/main" id="{60863265-D5D3-4B16-A084-7C34500AE4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74" y="1521603"/>
            <a:ext cx="1595455" cy="900000"/>
          </a:xfrm>
          <a:prstGeom prst="rect">
            <a:avLst/>
          </a:prstGeom>
        </p:spPr>
      </p:pic>
      <p:pic>
        <p:nvPicPr>
          <p:cNvPr id="48" name="图片 47">
            <a:hlinkClick r:id="rId9"/>
            <a:extLst>
              <a:ext uri="{FF2B5EF4-FFF2-40B4-BE49-F238E27FC236}">
                <a16:creationId xmlns:a16="http://schemas.microsoft.com/office/drawing/2014/main" id="{5E6FBBC4-E2B3-45FC-B51F-BF194855A3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86" y="1521603"/>
            <a:ext cx="1595455" cy="900000"/>
          </a:xfrm>
          <a:prstGeom prst="rect">
            <a:avLst/>
          </a:prstGeom>
        </p:spPr>
      </p:pic>
      <p:pic>
        <p:nvPicPr>
          <p:cNvPr id="50" name="图片 49">
            <a:hlinkClick r:id="rId11"/>
            <a:extLst>
              <a:ext uri="{FF2B5EF4-FFF2-40B4-BE49-F238E27FC236}">
                <a16:creationId xmlns:a16="http://schemas.microsoft.com/office/drawing/2014/main" id="{800A79FE-6D39-429B-B3B5-05111041B2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073" y="3070888"/>
            <a:ext cx="1595455" cy="900000"/>
          </a:xfrm>
          <a:prstGeom prst="rect">
            <a:avLst/>
          </a:prstGeom>
        </p:spPr>
      </p:pic>
      <p:pic>
        <p:nvPicPr>
          <p:cNvPr id="52" name="图片 51">
            <a:hlinkClick r:id="rId13"/>
            <a:extLst>
              <a:ext uri="{FF2B5EF4-FFF2-40B4-BE49-F238E27FC236}">
                <a16:creationId xmlns:a16="http://schemas.microsoft.com/office/drawing/2014/main" id="{3C37F82C-6D96-49BC-AA63-8DA84ACF5E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86" y="3070888"/>
            <a:ext cx="1595455" cy="900000"/>
          </a:xfrm>
          <a:prstGeom prst="rect">
            <a:avLst/>
          </a:prstGeom>
        </p:spPr>
      </p:pic>
      <p:pic>
        <p:nvPicPr>
          <p:cNvPr id="54" name="图片 53">
            <a:hlinkClick r:id="rId15"/>
            <a:extLst>
              <a:ext uri="{FF2B5EF4-FFF2-40B4-BE49-F238E27FC236}">
                <a16:creationId xmlns:a16="http://schemas.microsoft.com/office/drawing/2014/main" id="{BC16ED92-E8EF-4063-B046-A85DBE22DB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699" y="3070888"/>
            <a:ext cx="1595455" cy="900000"/>
          </a:xfrm>
          <a:prstGeom prst="rect">
            <a:avLst/>
          </a:prstGeom>
        </p:spPr>
      </p:pic>
      <p:pic>
        <p:nvPicPr>
          <p:cNvPr id="55" name="图片 54">
            <a:hlinkClick r:id="rId17"/>
            <a:extLst>
              <a:ext uri="{FF2B5EF4-FFF2-40B4-BE49-F238E27FC236}">
                <a16:creationId xmlns:a16="http://schemas.microsoft.com/office/drawing/2014/main" id="{EB298946-6721-4A95-B9CB-C386DF01907C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t="1697" r="227"/>
          <a:stretch/>
        </p:blipFill>
        <p:spPr>
          <a:xfrm>
            <a:off x="4581073" y="4448218"/>
            <a:ext cx="2469068" cy="1121863"/>
          </a:xfrm>
          <a:prstGeom prst="rect">
            <a:avLst/>
          </a:prstGeom>
        </p:spPr>
      </p:pic>
      <p:sp>
        <p:nvSpPr>
          <p:cNvPr id="49" name="Freeform 177">
            <a:extLst>
              <a:ext uri="{FF2B5EF4-FFF2-40B4-BE49-F238E27FC236}">
                <a16:creationId xmlns:a16="http://schemas.microsoft.com/office/drawing/2014/main" id="{65A0E889-FC62-4585-8C37-E4D001388452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1" name="Oval 178">
            <a:extLst>
              <a:ext uri="{FF2B5EF4-FFF2-40B4-BE49-F238E27FC236}">
                <a16:creationId xmlns:a16="http://schemas.microsoft.com/office/drawing/2014/main" id="{A50D0DEF-0403-42F8-8377-97C0F8E7A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3" name="Freeform 179">
            <a:hlinkClick r:id="rId19" action="ppaction://hlinksldjump"/>
            <a:extLst>
              <a:ext uri="{FF2B5EF4-FFF2-40B4-BE49-F238E27FC236}">
                <a16:creationId xmlns:a16="http://schemas.microsoft.com/office/drawing/2014/main" id="{D1A05484-57DE-4E84-A4C1-EF9C6E4F0BDD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346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>
            <a:off x="5299218" y="726311"/>
            <a:ext cx="638129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技成电工系列综合应用课程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253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5F0303A-56E1-4E3E-9FA8-68BD21995774}"/>
              </a:ext>
            </a:extLst>
          </p:cNvPr>
          <p:cNvSpPr txBox="1"/>
          <p:nvPr/>
        </p:nvSpPr>
        <p:spPr>
          <a:xfrm>
            <a:off x="442913" y="530619"/>
            <a:ext cx="348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pic>
        <p:nvPicPr>
          <p:cNvPr id="10" name="图片 9">
            <a:hlinkClick r:id="rId3"/>
            <a:extLst>
              <a:ext uri="{FF2B5EF4-FFF2-40B4-BE49-F238E27FC236}">
                <a16:creationId xmlns:a16="http://schemas.microsoft.com/office/drawing/2014/main" id="{C7053E4B-AB32-46D1-9F8E-49DCEDD530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22" y="1722591"/>
            <a:ext cx="2552727" cy="1440000"/>
          </a:xfrm>
          <a:prstGeom prst="rect">
            <a:avLst/>
          </a:prstGeom>
        </p:spPr>
      </p:pic>
      <p:pic>
        <p:nvPicPr>
          <p:cNvPr id="12" name="图片 11">
            <a:hlinkClick r:id="rId5"/>
            <a:extLst>
              <a:ext uri="{FF2B5EF4-FFF2-40B4-BE49-F238E27FC236}">
                <a16:creationId xmlns:a16="http://schemas.microsoft.com/office/drawing/2014/main" id="{0E69201E-E366-4631-8017-0C9E336050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402" y="1722591"/>
            <a:ext cx="2552727" cy="1440000"/>
          </a:xfrm>
          <a:prstGeom prst="rect">
            <a:avLst/>
          </a:prstGeom>
        </p:spPr>
      </p:pic>
      <p:pic>
        <p:nvPicPr>
          <p:cNvPr id="14" name="图片 13">
            <a:hlinkClick r:id="rId7"/>
            <a:extLst>
              <a:ext uri="{FF2B5EF4-FFF2-40B4-BE49-F238E27FC236}">
                <a16:creationId xmlns:a16="http://schemas.microsoft.com/office/drawing/2014/main" id="{B46D4EC4-9428-4ABC-8EC3-BCFF22195A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82" y="1722591"/>
            <a:ext cx="2552727" cy="1440000"/>
          </a:xfrm>
          <a:prstGeom prst="rect">
            <a:avLst/>
          </a:prstGeom>
        </p:spPr>
      </p:pic>
      <p:pic>
        <p:nvPicPr>
          <p:cNvPr id="16" name="图片 15">
            <a:hlinkClick r:id="rId9"/>
            <a:extLst>
              <a:ext uri="{FF2B5EF4-FFF2-40B4-BE49-F238E27FC236}">
                <a16:creationId xmlns:a16="http://schemas.microsoft.com/office/drawing/2014/main" id="{1107E73B-1E4F-4EF8-8ED2-5DB5194D27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62" y="1722591"/>
            <a:ext cx="2552727" cy="1440000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61B497F2-C5B3-442A-8846-11F8A6B40155}"/>
              </a:ext>
            </a:extLst>
          </p:cNvPr>
          <p:cNvSpPr txBox="1"/>
          <p:nvPr/>
        </p:nvSpPr>
        <p:spPr>
          <a:xfrm>
            <a:off x="641087" y="3695410"/>
            <a:ext cx="109098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技成培训网截止目前（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月）电工系列课程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27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门，包含综合性课程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门、实操性课程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门、电工理论基础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门、气压传动及控制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门、传感器技术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门。覆盖电工识图、电工理论基础、电工工具仪表、电工到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PLC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过渡、三相异步电机与变压器、电子电路、工业传感器等课程。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不仅有官网课程夯实基础，还有每周两次叨叨直播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电工班级课</a:t>
            </a:r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在学习的过程中可与老师在线沟通，一对一答疑解决学习中的困惑与难点。</a:t>
            </a:r>
            <a:endParaRPr lang="en-US" altLang="zh-CN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Freeform 177">
            <a:extLst>
              <a:ext uri="{FF2B5EF4-FFF2-40B4-BE49-F238E27FC236}">
                <a16:creationId xmlns:a16="http://schemas.microsoft.com/office/drawing/2014/main" id="{2B4FA1FA-E1D6-4C30-A991-2B74B28EE316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5" name="Oval 178">
            <a:extLst>
              <a:ext uri="{FF2B5EF4-FFF2-40B4-BE49-F238E27FC236}">
                <a16:creationId xmlns:a16="http://schemas.microsoft.com/office/drawing/2014/main" id="{52210F57-6800-42A2-A2DD-2BAA7A379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Freeform 179">
            <a:hlinkClick r:id="rId11" action="ppaction://hlinksldjump"/>
            <a:extLst>
              <a:ext uri="{FF2B5EF4-FFF2-40B4-BE49-F238E27FC236}">
                <a16:creationId xmlns:a16="http://schemas.microsoft.com/office/drawing/2014/main" id="{3E37CD8B-5E7E-4E3E-B6E1-18FCE0EA0B4D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2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546156E-8F82-4942-BEE0-AE1E2E2C5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D5A8FDB-021D-4289-B8CE-A1EBD3C7820B}"/>
              </a:ext>
            </a:extLst>
          </p:cNvPr>
          <p:cNvSpPr txBox="1"/>
          <p:nvPr/>
        </p:nvSpPr>
        <p:spPr>
          <a:xfrm>
            <a:off x="4591235" y="1203060"/>
            <a:ext cx="3009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9496DD7-1A50-475E-8278-D58606E32BB0}"/>
              </a:ext>
            </a:extLst>
          </p:cNvPr>
          <p:cNvSpPr txBox="1"/>
          <p:nvPr/>
        </p:nvSpPr>
        <p:spPr>
          <a:xfrm>
            <a:off x="895350" y="2293768"/>
            <a:ext cx="10401300" cy="295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随着国家电力事业的飞速发展，电工技术在工业、国防、农业、交通运输等各领域得到了日益广泛的应用。可以说几乎任何行业都离不开电。因此，只要你掌握了电工的操作技能，是能够很轻松的找到一份工作。但是，电工技术除了理论加持外，它还是一门实操性极强专业。所以，如何让初学者短时间、快速掌握电工从业的专业知识和技能？其实也不难，只要“多看、多学、多问、多练”。本学习计划以技成培训网电工系列课程为基石。系统阐述如何学习电工、如何快速掌握电工技能。真正做到事半功倍的效果。当然，学习从来一件枯燥乏味的事情，需要不断坚持和努力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本学习规划意旨为初学者指明如何选课程、建议学习规划。并非适合所有人仅供参考。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3060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>
            <a:off x="4665565" y="726311"/>
            <a:ext cx="7014944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技成电工练习题与测试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253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D69508E0-C115-43F1-9D73-88F85C1DC5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 r="10063" b="10042"/>
          <a:stretch/>
        </p:blipFill>
        <p:spPr>
          <a:xfrm>
            <a:off x="1592774" y="2489261"/>
            <a:ext cx="3308573" cy="358643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F6244431-367E-46B1-8632-7D07DBAD6C65}"/>
              </a:ext>
            </a:extLst>
          </p:cNvPr>
          <p:cNvGrpSpPr/>
          <p:nvPr/>
        </p:nvGrpSpPr>
        <p:grpSpPr>
          <a:xfrm>
            <a:off x="6286109" y="2549647"/>
            <a:ext cx="4869657" cy="879690"/>
            <a:chOff x="6286109" y="2549647"/>
            <a:chExt cx="4869657" cy="879690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71BBD96E-D5A1-447A-90DB-091ABCB0C2D7}"/>
                </a:ext>
              </a:extLst>
            </p:cNvPr>
            <p:cNvGrpSpPr/>
            <p:nvPr/>
          </p:nvGrpSpPr>
          <p:grpSpPr>
            <a:xfrm>
              <a:off x="6286109" y="2549647"/>
              <a:ext cx="1078098" cy="879690"/>
              <a:chOff x="6183313" y="1962150"/>
              <a:chExt cx="1431925" cy="1168401"/>
            </a:xfrm>
            <a:solidFill>
              <a:srgbClr val="262626"/>
            </a:solidFill>
          </p:grpSpPr>
          <p:sp>
            <p:nvSpPr>
              <p:cNvPr id="29" name="Freeform 5">
                <a:extLst>
                  <a:ext uri="{FF2B5EF4-FFF2-40B4-BE49-F238E27FC236}">
                    <a16:creationId xmlns:a16="http://schemas.microsoft.com/office/drawing/2014/main" id="{A4340FEB-12D0-4B79-BD84-B7A83410FD6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83313" y="1962150"/>
                <a:ext cx="1431925" cy="1168401"/>
              </a:xfrm>
              <a:custGeom>
                <a:avLst/>
                <a:gdLst>
                  <a:gd name="T0" fmla="*/ 43 w 710"/>
                  <a:gd name="T1" fmla="*/ 578 h 578"/>
                  <a:gd name="T2" fmla="*/ 448 w 710"/>
                  <a:gd name="T3" fmla="*/ 6 h 578"/>
                  <a:gd name="T4" fmla="*/ 382 w 710"/>
                  <a:gd name="T5" fmla="*/ 84 h 578"/>
                  <a:gd name="T6" fmla="*/ 367 w 710"/>
                  <a:gd name="T7" fmla="*/ 55 h 578"/>
                  <a:gd name="T8" fmla="*/ 367 w 710"/>
                  <a:gd name="T9" fmla="*/ 57 h 578"/>
                  <a:gd name="T10" fmla="*/ 325 w 710"/>
                  <a:gd name="T11" fmla="*/ 171 h 578"/>
                  <a:gd name="T12" fmla="*/ 497 w 710"/>
                  <a:gd name="T13" fmla="*/ 69 h 578"/>
                  <a:gd name="T14" fmla="*/ 570 w 710"/>
                  <a:gd name="T15" fmla="*/ 280 h 578"/>
                  <a:gd name="T16" fmla="*/ 484 w 710"/>
                  <a:gd name="T17" fmla="*/ 62 h 578"/>
                  <a:gd name="T18" fmla="*/ 484 w 710"/>
                  <a:gd name="T19" fmla="*/ 49 h 578"/>
                  <a:gd name="T20" fmla="*/ 560 w 710"/>
                  <a:gd name="T21" fmla="*/ 53 h 578"/>
                  <a:gd name="T22" fmla="*/ 501 w 710"/>
                  <a:gd name="T23" fmla="*/ 49 h 578"/>
                  <a:gd name="T24" fmla="*/ 592 w 710"/>
                  <a:gd name="T25" fmla="*/ 108 h 578"/>
                  <a:gd name="T26" fmla="*/ 423 w 710"/>
                  <a:gd name="T27" fmla="*/ 308 h 578"/>
                  <a:gd name="T28" fmla="*/ 373 w 710"/>
                  <a:gd name="T29" fmla="*/ 262 h 578"/>
                  <a:gd name="T30" fmla="*/ 357 w 710"/>
                  <a:gd name="T31" fmla="*/ 247 h 578"/>
                  <a:gd name="T32" fmla="*/ 329 w 710"/>
                  <a:gd name="T33" fmla="*/ 259 h 578"/>
                  <a:gd name="T34" fmla="*/ 352 w 710"/>
                  <a:gd name="T35" fmla="*/ 199 h 578"/>
                  <a:gd name="T36" fmla="*/ 201 w 710"/>
                  <a:gd name="T37" fmla="*/ 352 h 578"/>
                  <a:gd name="T38" fmla="*/ 206 w 710"/>
                  <a:gd name="T39" fmla="*/ 359 h 578"/>
                  <a:gd name="T40" fmla="*/ 151 w 710"/>
                  <a:gd name="T41" fmla="*/ 392 h 578"/>
                  <a:gd name="T42" fmla="*/ 50 w 710"/>
                  <a:gd name="T43" fmla="*/ 471 h 578"/>
                  <a:gd name="T44" fmla="*/ 12 w 710"/>
                  <a:gd name="T45" fmla="*/ 507 h 578"/>
                  <a:gd name="T46" fmla="*/ 37 w 710"/>
                  <a:gd name="T47" fmla="*/ 549 h 578"/>
                  <a:gd name="T48" fmla="*/ 46 w 710"/>
                  <a:gd name="T49" fmla="*/ 554 h 578"/>
                  <a:gd name="T50" fmla="*/ 54 w 710"/>
                  <a:gd name="T51" fmla="*/ 545 h 578"/>
                  <a:gd name="T52" fmla="*/ 120 w 710"/>
                  <a:gd name="T53" fmla="*/ 505 h 578"/>
                  <a:gd name="T54" fmla="*/ 177 w 710"/>
                  <a:gd name="T55" fmla="*/ 461 h 578"/>
                  <a:gd name="T56" fmla="*/ 155 w 710"/>
                  <a:gd name="T57" fmla="*/ 474 h 578"/>
                  <a:gd name="T58" fmla="*/ 202 w 710"/>
                  <a:gd name="T59" fmla="*/ 443 h 578"/>
                  <a:gd name="T60" fmla="*/ 211 w 710"/>
                  <a:gd name="T61" fmla="*/ 411 h 578"/>
                  <a:gd name="T62" fmla="*/ 225 w 710"/>
                  <a:gd name="T63" fmla="*/ 404 h 578"/>
                  <a:gd name="T64" fmla="*/ 264 w 710"/>
                  <a:gd name="T65" fmla="*/ 410 h 578"/>
                  <a:gd name="T66" fmla="*/ 376 w 710"/>
                  <a:gd name="T67" fmla="*/ 267 h 578"/>
                  <a:gd name="T68" fmla="*/ 399 w 710"/>
                  <a:gd name="T69" fmla="*/ 295 h 578"/>
                  <a:gd name="T70" fmla="*/ 414 w 710"/>
                  <a:gd name="T71" fmla="*/ 303 h 578"/>
                  <a:gd name="T72" fmla="*/ 448 w 710"/>
                  <a:gd name="T73" fmla="*/ 318 h 578"/>
                  <a:gd name="T74" fmla="*/ 451 w 710"/>
                  <a:gd name="T75" fmla="*/ 356 h 578"/>
                  <a:gd name="T76" fmla="*/ 498 w 710"/>
                  <a:gd name="T77" fmla="*/ 358 h 578"/>
                  <a:gd name="T78" fmla="*/ 556 w 710"/>
                  <a:gd name="T79" fmla="*/ 310 h 578"/>
                  <a:gd name="T80" fmla="*/ 551 w 710"/>
                  <a:gd name="T81" fmla="*/ 354 h 578"/>
                  <a:gd name="T82" fmla="*/ 657 w 710"/>
                  <a:gd name="T83" fmla="*/ 247 h 578"/>
                  <a:gd name="T84" fmla="*/ 601 w 710"/>
                  <a:gd name="T85" fmla="*/ 319 h 578"/>
                  <a:gd name="T86" fmla="*/ 643 w 710"/>
                  <a:gd name="T87" fmla="*/ 287 h 578"/>
                  <a:gd name="T88" fmla="*/ 645 w 710"/>
                  <a:gd name="T89" fmla="*/ 169 h 578"/>
                  <a:gd name="T90" fmla="*/ 620 w 710"/>
                  <a:gd name="T91" fmla="*/ 124 h 578"/>
                  <a:gd name="T92" fmla="*/ 643 w 710"/>
                  <a:gd name="T93" fmla="*/ 107 h 578"/>
                  <a:gd name="T94" fmla="*/ 633 w 710"/>
                  <a:gd name="T95" fmla="*/ 94 h 578"/>
                  <a:gd name="T96" fmla="*/ 610 w 710"/>
                  <a:gd name="T97" fmla="*/ 76 h 578"/>
                  <a:gd name="T98" fmla="*/ 593 w 710"/>
                  <a:gd name="T99" fmla="*/ 56 h 578"/>
                  <a:gd name="T100" fmla="*/ 550 w 710"/>
                  <a:gd name="T101" fmla="*/ 33 h 578"/>
                  <a:gd name="T102" fmla="*/ 516 w 710"/>
                  <a:gd name="T103" fmla="*/ 24 h 578"/>
                  <a:gd name="T104" fmla="*/ 465 w 710"/>
                  <a:gd name="T105" fmla="*/ 22 h 578"/>
                  <a:gd name="T106" fmla="*/ 433 w 710"/>
                  <a:gd name="T107" fmla="*/ 56 h 578"/>
                  <a:gd name="T108" fmla="*/ 418 w 710"/>
                  <a:gd name="T109" fmla="*/ 58 h 578"/>
                  <a:gd name="T110" fmla="*/ 445 w 710"/>
                  <a:gd name="T111" fmla="*/ 22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0" h="578">
                    <a:moveTo>
                      <a:pt x="442" y="8"/>
                    </a:moveTo>
                    <a:cubicBezTo>
                      <a:pt x="404" y="15"/>
                      <a:pt x="374" y="34"/>
                      <a:pt x="348" y="54"/>
                    </a:cubicBezTo>
                    <a:cubicBezTo>
                      <a:pt x="304" y="88"/>
                      <a:pt x="282" y="177"/>
                      <a:pt x="309" y="247"/>
                    </a:cubicBezTo>
                    <a:cubicBezTo>
                      <a:pt x="302" y="249"/>
                      <a:pt x="297" y="255"/>
                      <a:pt x="291" y="260"/>
                    </a:cubicBezTo>
                    <a:cubicBezTo>
                      <a:pt x="250" y="294"/>
                      <a:pt x="205" y="326"/>
                      <a:pt x="174" y="366"/>
                    </a:cubicBezTo>
                    <a:cubicBezTo>
                      <a:pt x="110" y="407"/>
                      <a:pt x="56" y="454"/>
                      <a:pt x="5" y="504"/>
                    </a:cubicBezTo>
                    <a:cubicBezTo>
                      <a:pt x="2" y="507"/>
                      <a:pt x="0" y="513"/>
                      <a:pt x="2" y="518"/>
                    </a:cubicBezTo>
                    <a:cubicBezTo>
                      <a:pt x="11" y="542"/>
                      <a:pt x="25" y="563"/>
                      <a:pt x="43" y="578"/>
                    </a:cubicBezTo>
                    <a:cubicBezTo>
                      <a:pt x="82" y="545"/>
                      <a:pt x="82" y="545"/>
                      <a:pt x="82" y="545"/>
                    </a:cubicBezTo>
                    <a:cubicBezTo>
                      <a:pt x="136" y="501"/>
                      <a:pt x="193" y="462"/>
                      <a:pt x="247" y="415"/>
                    </a:cubicBezTo>
                    <a:cubicBezTo>
                      <a:pt x="255" y="420"/>
                      <a:pt x="269" y="422"/>
                      <a:pt x="277" y="416"/>
                    </a:cubicBezTo>
                    <a:cubicBezTo>
                      <a:pt x="309" y="390"/>
                      <a:pt x="344" y="363"/>
                      <a:pt x="374" y="332"/>
                    </a:cubicBezTo>
                    <a:cubicBezTo>
                      <a:pt x="397" y="350"/>
                      <a:pt x="425" y="361"/>
                      <a:pt x="458" y="366"/>
                    </a:cubicBezTo>
                    <a:cubicBezTo>
                      <a:pt x="547" y="378"/>
                      <a:pt x="619" y="350"/>
                      <a:pt x="649" y="293"/>
                    </a:cubicBezTo>
                    <a:cubicBezTo>
                      <a:pt x="710" y="209"/>
                      <a:pt x="660" y="74"/>
                      <a:pt x="594" y="31"/>
                    </a:cubicBezTo>
                    <a:cubicBezTo>
                      <a:pt x="559" y="8"/>
                      <a:pt x="502" y="0"/>
                      <a:pt x="448" y="6"/>
                    </a:cubicBezTo>
                    <a:cubicBezTo>
                      <a:pt x="447" y="6"/>
                      <a:pt x="443" y="7"/>
                      <a:pt x="442" y="8"/>
                    </a:cubicBezTo>
                    <a:close/>
                    <a:moveTo>
                      <a:pt x="436" y="23"/>
                    </a:moveTo>
                    <a:cubicBezTo>
                      <a:pt x="422" y="34"/>
                      <a:pt x="411" y="50"/>
                      <a:pt x="399" y="67"/>
                    </a:cubicBezTo>
                    <a:cubicBezTo>
                      <a:pt x="403" y="54"/>
                      <a:pt x="412" y="45"/>
                      <a:pt x="414" y="35"/>
                    </a:cubicBezTo>
                    <a:cubicBezTo>
                      <a:pt x="415" y="31"/>
                      <a:pt x="414" y="27"/>
                      <a:pt x="409" y="29"/>
                    </a:cubicBezTo>
                    <a:cubicBezTo>
                      <a:pt x="415" y="22"/>
                      <a:pt x="426" y="23"/>
                      <a:pt x="436" y="23"/>
                    </a:cubicBezTo>
                    <a:close/>
                    <a:moveTo>
                      <a:pt x="408" y="38"/>
                    </a:moveTo>
                    <a:cubicBezTo>
                      <a:pt x="382" y="84"/>
                      <a:pt x="382" y="84"/>
                      <a:pt x="382" y="84"/>
                    </a:cubicBezTo>
                    <a:cubicBezTo>
                      <a:pt x="386" y="64"/>
                      <a:pt x="395" y="46"/>
                      <a:pt x="408" y="32"/>
                    </a:cubicBezTo>
                    <a:cubicBezTo>
                      <a:pt x="408" y="32"/>
                      <a:pt x="409" y="36"/>
                      <a:pt x="408" y="38"/>
                    </a:cubicBezTo>
                    <a:close/>
                    <a:moveTo>
                      <a:pt x="397" y="31"/>
                    </a:moveTo>
                    <a:cubicBezTo>
                      <a:pt x="382" y="56"/>
                      <a:pt x="363" y="86"/>
                      <a:pt x="348" y="113"/>
                    </a:cubicBezTo>
                    <a:cubicBezTo>
                      <a:pt x="361" y="88"/>
                      <a:pt x="371" y="59"/>
                      <a:pt x="385" y="39"/>
                    </a:cubicBezTo>
                    <a:cubicBezTo>
                      <a:pt x="387" y="35"/>
                      <a:pt x="393" y="33"/>
                      <a:pt x="397" y="31"/>
                    </a:cubicBezTo>
                    <a:close/>
                    <a:moveTo>
                      <a:pt x="376" y="43"/>
                    </a:moveTo>
                    <a:cubicBezTo>
                      <a:pt x="382" y="42"/>
                      <a:pt x="370" y="53"/>
                      <a:pt x="367" y="55"/>
                    </a:cubicBezTo>
                    <a:cubicBezTo>
                      <a:pt x="372" y="52"/>
                      <a:pt x="370" y="45"/>
                      <a:pt x="376" y="43"/>
                    </a:cubicBezTo>
                    <a:close/>
                    <a:moveTo>
                      <a:pt x="348" y="65"/>
                    </a:moveTo>
                    <a:cubicBezTo>
                      <a:pt x="337" y="89"/>
                      <a:pt x="328" y="111"/>
                      <a:pt x="314" y="135"/>
                    </a:cubicBezTo>
                    <a:cubicBezTo>
                      <a:pt x="314" y="131"/>
                      <a:pt x="310" y="135"/>
                      <a:pt x="313" y="136"/>
                    </a:cubicBezTo>
                    <a:cubicBezTo>
                      <a:pt x="309" y="143"/>
                      <a:pt x="308" y="153"/>
                      <a:pt x="308" y="162"/>
                    </a:cubicBezTo>
                    <a:cubicBezTo>
                      <a:pt x="308" y="166"/>
                      <a:pt x="314" y="163"/>
                      <a:pt x="313" y="160"/>
                    </a:cubicBezTo>
                    <a:cubicBezTo>
                      <a:pt x="318" y="137"/>
                      <a:pt x="328" y="121"/>
                      <a:pt x="337" y="103"/>
                    </a:cubicBezTo>
                    <a:cubicBezTo>
                      <a:pt x="345" y="86"/>
                      <a:pt x="357" y="72"/>
                      <a:pt x="367" y="57"/>
                    </a:cubicBezTo>
                    <a:cubicBezTo>
                      <a:pt x="320" y="157"/>
                      <a:pt x="320" y="157"/>
                      <a:pt x="320" y="157"/>
                    </a:cubicBezTo>
                    <a:cubicBezTo>
                      <a:pt x="316" y="152"/>
                      <a:pt x="315" y="158"/>
                      <a:pt x="313" y="160"/>
                    </a:cubicBezTo>
                    <a:cubicBezTo>
                      <a:pt x="318" y="164"/>
                      <a:pt x="318" y="164"/>
                      <a:pt x="318" y="164"/>
                    </a:cubicBezTo>
                    <a:cubicBezTo>
                      <a:pt x="313" y="173"/>
                      <a:pt x="308" y="185"/>
                      <a:pt x="306" y="195"/>
                    </a:cubicBezTo>
                    <a:cubicBezTo>
                      <a:pt x="297" y="137"/>
                      <a:pt x="321" y="91"/>
                      <a:pt x="348" y="65"/>
                    </a:cubicBezTo>
                    <a:close/>
                    <a:moveTo>
                      <a:pt x="306" y="200"/>
                    </a:moveTo>
                    <a:cubicBezTo>
                      <a:pt x="313" y="206"/>
                      <a:pt x="313" y="193"/>
                      <a:pt x="320" y="196"/>
                    </a:cubicBezTo>
                    <a:cubicBezTo>
                      <a:pt x="317" y="184"/>
                      <a:pt x="320" y="180"/>
                      <a:pt x="325" y="171"/>
                    </a:cubicBezTo>
                    <a:cubicBezTo>
                      <a:pt x="340" y="141"/>
                      <a:pt x="355" y="112"/>
                      <a:pt x="372" y="84"/>
                    </a:cubicBezTo>
                    <a:cubicBezTo>
                      <a:pt x="352" y="132"/>
                      <a:pt x="331" y="183"/>
                      <a:pt x="310" y="228"/>
                    </a:cubicBezTo>
                    <a:lnTo>
                      <a:pt x="306" y="200"/>
                    </a:lnTo>
                    <a:close/>
                    <a:moveTo>
                      <a:pt x="365" y="167"/>
                    </a:moveTo>
                    <a:cubicBezTo>
                      <a:pt x="365" y="167"/>
                      <a:pt x="366" y="168"/>
                      <a:pt x="366" y="168"/>
                    </a:cubicBezTo>
                    <a:cubicBezTo>
                      <a:pt x="372" y="157"/>
                      <a:pt x="373" y="141"/>
                      <a:pt x="378" y="132"/>
                    </a:cubicBezTo>
                    <a:cubicBezTo>
                      <a:pt x="378" y="132"/>
                      <a:pt x="379" y="131"/>
                      <a:pt x="380" y="131"/>
                    </a:cubicBezTo>
                    <a:cubicBezTo>
                      <a:pt x="402" y="95"/>
                      <a:pt x="440" y="68"/>
                      <a:pt x="497" y="69"/>
                    </a:cubicBezTo>
                    <a:cubicBezTo>
                      <a:pt x="495" y="61"/>
                      <a:pt x="498" y="69"/>
                      <a:pt x="500" y="68"/>
                    </a:cubicBezTo>
                    <a:cubicBezTo>
                      <a:pt x="553" y="72"/>
                      <a:pt x="593" y="105"/>
                      <a:pt x="601" y="160"/>
                    </a:cubicBezTo>
                    <a:cubicBezTo>
                      <a:pt x="606" y="198"/>
                      <a:pt x="599" y="237"/>
                      <a:pt x="586" y="264"/>
                    </a:cubicBezTo>
                    <a:cubicBezTo>
                      <a:pt x="585" y="264"/>
                      <a:pt x="584" y="265"/>
                      <a:pt x="584" y="265"/>
                    </a:cubicBezTo>
                    <a:cubicBezTo>
                      <a:pt x="584" y="262"/>
                      <a:pt x="583" y="262"/>
                      <a:pt x="583" y="265"/>
                    </a:cubicBezTo>
                    <a:cubicBezTo>
                      <a:pt x="581" y="267"/>
                      <a:pt x="581" y="267"/>
                      <a:pt x="581" y="267"/>
                    </a:cubicBezTo>
                    <a:cubicBezTo>
                      <a:pt x="580" y="268"/>
                      <a:pt x="580" y="268"/>
                      <a:pt x="580" y="268"/>
                    </a:cubicBezTo>
                    <a:cubicBezTo>
                      <a:pt x="570" y="280"/>
                      <a:pt x="570" y="280"/>
                      <a:pt x="570" y="280"/>
                    </a:cubicBezTo>
                    <a:cubicBezTo>
                      <a:pt x="571" y="279"/>
                      <a:pt x="571" y="279"/>
                      <a:pt x="571" y="279"/>
                    </a:cubicBezTo>
                    <a:cubicBezTo>
                      <a:pt x="557" y="303"/>
                      <a:pt x="518" y="317"/>
                      <a:pt x="479" y="309"/>
                    </a:cubicBezTo>
                    <a:cubicBezTo>
                      <a:pt x="419" y="309"/>
                      <a:pt x="391" y="275"/>
                      <a:pt x="373" y="231"/>
                    </a:cubicBezTo>
                    <a:cubicBezTo>
                      <a:pt x="368" y="219"/>
                      <a:pt x="359" y="193"/>
                      <a:pt x="366" y="183"/>
                    </a:cubicBezTo>
                    <a:cubicBezTo>
                      <a:pt x="362" y="179"/>
                      <a:pt x="363" y="174"/>
                      <a:pt x="364" y="171"/>
                    </a:cubicBezTo>
                    <a:cubicBezTo>
                      <a:pt x="365" y="170"/>
                      <a:pt x="365" y="169"/>
                      <a:pt x="366" y="169"/>
                    </a:cubicBezTo>
                    <a:cubicBezTo>
                      <a:pt x="366" y="168"/>
                      <a:pt x="365" y="167"/>
                      <a:pt x="365" y="167"/>
                    </a:cubicBezTo>
                    <a:close/>
                    <a:moveTo>
                      <a:pt x="484" y="62"/>
                    </a:moveTo>
                    <a:cubicBezTo>
                      <a:pt x="467" y="62"/>
                      <a:pt x="467" y="62"/>
                      <a:pt x="467" y="62"/>
                    </a:cubicBezTo>
                    <a:cubicBezTo>
                      <a:pt x="447" y="65"/>
                      <a:pt x="430" y="73"/>
                      <a:pt x="415" y="81"/>
                    </a:cubicBezTo>
                    <a:cubicBezTo>
                      <a:pt x="418" y="72"/>
                      <a:pt x="430" y="65"/>
                      <a:pt x="442" y="64"/>
                    </a:cubicBezTo>
                    <a:cubicBezTo>
                      <a:pt x="450" y="63"/>
                      <a:pt x="459" y="61"/>
                      <a:pt x="467" y="62"/>
                    </a:cubicBezTo>
                    <a:cubicBezTo>
                      <a:pt x="472" y="60"/>
                      <a:pt x="479" y="59"/>
                      <a:pt x="484" y="62"/>
                    </a:cubicBezTo>
                    <a:close/>
                    <a:moveTo>
                      <a:pt x="469" y="48"/>
                    </a:moveTo>
                    <a:cubicBezTo>
                      <a:pt x="478" y="40"/>
                      <a:pt x="486" y="30"/>
                      <a:pt x="497" y="23"/>
                    </a:cubicBezTo>
                    <a:cubicBezTo>
                      <a:pt x="499" y="30"/>
                      <a:pt x="490" y="40"/>
                      <a:pt x="484" y="49"/>
                    </a:cubicBezTo>
                    <a:lnTo>
                      <a:pt x="469" y="48"/>
                    </a:lnTo>
                    <a:close/>
                    <a:moveTo>
                      <a:pt x="579" y="42"/>
                    </a:moveTo>
                    <a:cubicBezTo>
                      <a:pt x="580" y="54"/>
                      <a:pt x="572" y="69"/>
                      <a:pt x="571" y="78"/>
                    </a:cubicBezTo>
                    <a:cubicBezTo>
                      <a:pt x="562" y="69"/>
                      <a:pt x="550" y="64"/>
                      <a:pt x="536" y="58"/>
                    </a:cubicBezTo>
                    <a:cubicBezTo>
                      <a:pt x="557" y="36"/>
                      <a:pt x="557" y="36"/>
                      <a:pt x="557" y="36"/>
                    </a:cubicBezTo>
                    <a:cubicBezTo>
                      <a:pt x="560" y="41"/>
                      <a:pt x="552" y="52"/>
                      <a:pt x="552" y="62"/>
                    </a:cubicBezTo>
                    <a:cubicBezTo>
                      <a:pt x="563" y="63"/>
                      <a:pt x="570" y="48"/>
                      <a:pt x="579" y="42"/>
                    </a:cubicBezTo>
                    <a:close/>
                    <a:moveTo>
                      <a:pt x="560" y="53"/>
                    </a:moveTo>
                    <a:cubicBezTo>
                      <a:pt x="560" y="48"/>
                      <a:pt x="563" y="44"/>
                      <a:pt x="565" y="40"/>
                    </a:cubicBezTo>
                    <a:cubicBezTo>
                      <a:pt x="567" y="38"/>
                      <a:pt x="571" y="40"/>
                      <a:pt x="572" y="43"/>
                    </a:cubicBezTo>
                    <a:lnTo>
                      <a:pt x="560" y="53"/>
                    </a:lnTo>
                    <a:close/>
                    <a:moveTo>
                      <a:pt x="545" y="71"/>
                    </a:moveTo>
                    <a:cubicBezTo>
                      <a:pt x="536" y="70"/>
                      <a:pt x="526" y="67"/>
                      <a:pt x="518" y="62"/>
                    </a:cubicBezTo>
                    <a:cubicBezTo>
                      <a:pt x="527" y="62"/>
                      <a:pt x="537" y="66"/>
                      <a:pt x="545" y="71"/>
                    </a:cubicBezTo>
                    <a:close/>
                    <a:moveTo>
                      <a:pt x="526" y="55"/>
                    </a:moveTo>
                    <a:cubicBezTo>
                      <a:pt x="501" y="49"/>
                      <a:pt x="501" y="49"/>
                      <a:pt x="501" y="49"/>
                    </a:cubicBezTo>
                    <a:cubicBezTo>
                      <a:pt x="508" y="39"/>
                      <a:pt x="516" y="30"/>
                      <a:pt x="527" y="26"/>
                    </a:cubicBezTo>
                    <a:cubicBezTo>
                      <a:pt x="530" y="25"/>
                      <a:pt x="531" y="29"/>
                      <a:pt x="531" y="31"/>
                    </a:cubicBezTo>
                    <a:cubicBezTo>
                      <a:pt x="531" y="40"/>
                      <a:pt x="523" y="45"/>
                      <a:pt x="526" y="55"/>
                    </a:cubicBezTo>
                    <a:close/>
                    <a:moveTo>
                      <a:pt x="592" y="108"/>
                    </a:moveTo>
                    <a:cubicBezTo>
                      <a:pt x="633" y="149"/>
                      <a:pt x="620" y="253"/>
                      <a:pt x="579" y="286"/>
                    </a:cubicBezTo>
                    <a:cubicBezTo>
                      <a:pt x="578" y="286"/>
                      <a:pt x="572" y="290"/>
                      <a:pt x="570" y="291"/>
                    </a:cubicBezTo>
                    <a:cubicBezTo>
                      <a:pt x="614" y="260"/>
                      <a:pt x="621" y="163"/>
                      <a:pt x="592" y="111"/>
                    </a:cubicBezTo>
                    <a:cubicBezTo>
                      <a:pt x="591" y="111"/>
                      <a:pt x="591" y="109"/>
                      <a:pt x="592" y="108"/>
                    </a:cubicBezTo>
                    <a:close/>
                    <a:moveTo>
                      <a:pt x="480" y="320"/>
                    </a:moveTo>
                    <a:cubicBezTo>
                      <a:pt x="493" y="321"/>
                      <a:pt x="493" y="321"/>
                      <a:pt x="493" y="321"/>
                    </a:cubicBezTo>
                    <a:cubicBezTo>
                      <a:pt x="491" y="327"/>
                      <a:pt x="482" y="336"/>
                      <a:pt x="477" y="344"/>
                    </a:cubicBezTo>
                    <a:cubicBezTo>
                      <a:pt x="477" y="336"/>
                      <a:pt x="482" y="330"/>
                      <a:pt x="482" y="325"/>
                    </a:cubicBezTo>
                    <a:cubicBezTo>
                      <a:pt x="482" y="323"/>
                      <a:pt x="481" y="321"/>
                      <a:pt x="480" y="320"/>
                    </a:cubicBezTo>
                    <a:close/>
                    <a:moveTo>
                      <a:pt x="430" y="316"/>
                    </a:moveTo>
                    <a:cubicBezTo>
                      <a:pt x="427" y="320"/>
                      <a:pt x="425" y="325"/>
                      <a:pt x="422" y="328"/>
                    </a:cubicBezTo>
                    <a:cubicBezTo>
                      <a:pt x="423" y="308"/>
                      <a:pt x="423" y="308"/>
                      <a:pt x="423" y="308"/>
                    </a:cubicBezTo>
                    <a:cubicBezTo>
                      <a:pt x="425" y="310"/>
                      <a:pt x="434" y="310"/>
                      <a:pt x="430" y="316"/>
                    </a:cubicBezTo>
                    <a:close/>
                    <a:moveTo>
                      <a:pt x="387" y="286"/>
                    </a:moveTo>
                    <a:cubicBezTo>
                      <a:pt x="387" y="290"/>
                      <a:pt x="387" y="290"/>
                      <a:pt x="387" y="290"/>
                    </a:cubicBezTo>
                    <a:cubicBezTo>
                      <a:pt x="386" y="290"/>
                      <a:pt x="386" y="290"/>
                      <a:pt x="386" y="290"/>
                    </a:cubicBezTo>
                    <a:cubicBezTo>
                      <a:pt x="376" y="307"/>
                      <a:pt x="376" y="307"/>
                      <a:pt x="376" y="307"/>
                    </a:cubicBezTo>
                    <a:cubicBezTo>
                      <a:pt x="378" y="296"/>
                      <a:pt x="381" y="285"/>
                      <a:pt x="384" y="278"/>
                    </a:cubicBezTo>
                    <a:cubicBezTo>
                      <a:pt x="387" y="278"/>
                      <a:pt x="393" y="285"/>
                      <a:pt x="387" y="286"/>
                    </a:cubicBezTo>
                    <a:close/>
                    <a:moveTo>
                      <a:pt x="373" y="262"/>
                    </a:moveTo>
                    <a:cubicBezTo>
                      <a:pt x="371" y="272"/>
                      <a:pt x="366" y="281"/>
                      <a:pt x="359" y="288"/>
                    </a:cubicBezTo>
                    <a:cubicBezTo>
                      <a:pt x="361" y="276"/>
                      <a:pt x="365" y="264"/>
                      <a:pt x="369" y="254"/>
                    </a:cubicBezTo>
                    <a:cubicBezTo>
                      <a:pt x="370" y="257"/>
                      <a:pt x="374" y="260"/>
                      <a:pt x="373" y="262"/>
                    </a:cubicBezTo>
                    <a:close/>
                    <a:moveTo>
                      <a:pt x="356" y="276"/>
                    </a:moveTo>
                    <a:cubicBezTo>
                      <a:pt x="355" y="277"/>
                      <a:pt x="358" y="281"/>
                      <a:pt x="356" y="283"/>
                    </a:cubicBezTo>
                    <a:cubicBezTo>
                      <a:pt x="353" y="279"/>
                      <a:pt x="354" y="293"/>
                      <a:pt x="352" y="297"/>
                    </a:cubicBezTo>
                    <a:cubicBezTo>
                      <a:pt x="346" y="291"/>
                      <a:pt x="338" y="286"/>
                      <a:pt x="342" y="276"/>
                    </a:cubicBezTo>
                    <a:cubicBezTo>
                      <a:pt x="345" y="267"/>
                      <a:pt x="352" y="252"/>
                      <a:pt x="357" y="247"/>
                    </a:cubicBezTo>
                    <a:cubicBezTo>
                      <a:pt x="358" y="246"/>
                      <a:pt x="361" y="243"/>
                      <a:pt x="363" y="240"/>
                    </a:cubicBezTo>
                    <a:cubicBezTo>
                      <a:pt x="365" y="253"/>
                      <a:pt x="362" y="265"/>
                      <a:pt x="356" y="276"/>
                    </a:cubicBezTo>
                    <a:close/>
                    <a:moveTo>
                      <a:pt x="341" y="267"/>
                    </a:moveTo>
                    <a:cubicBezTo>
                      <a:pt x="352" y="224"/>
                      <a:pt x="352" y="224"/>
                      <a:pt x="352" y="224"/>
                    </a:cubicBezTo>
                    <a:cubicBezTo>
                      <a:pt x="343" y="226"/>
                      <a:pt x="344" y="235"/>
                      <a:pt x="342" y="241"/>
                    </a:cubicBezTo>
                    <a:cubicBezTo>
                      <a:pt x="341" y="243"/>
                      <a:pt x="342" y="244"/>
                      <a:pt x="343" y="242"/>
                    </a:cubicBezTo>
                    <a:cubicBezTo>
                      <a:pt x="339" y="248"/>
                      <a:pt x="334" y="265"/>
                      <a:pt x="332" y="272"/>
                    </a:cubicBezTo>
                    <a:cubicBezTo>
                      <a:pt x="330" y="270"/>
                      <a:pt x="318" y="259"/>
                      <a:pt x="329" y="259"/>
                    </a:cubicBezTo>
                    <a:cubicBezTo>
                      <a:pt x="334" y="243"/>
                      <a:pt x="340" y="226"/>
                      <a:pt x="349" y="213"/>
                    </a:cubicBezTo>
                    <a:cubicBezTo>
                      <a:pt x="352" y="216"/>
                      <a:pt x="349" y="221"/>
                      <a:pt x="353" y="223"/>
                    </a:cubicBezTo>
                    <a:cubicBezTo>
                      <a:pt x="355" y="215"/>
                      <a:pt x="355" y="215"/>
                      <a:pt x="355" y="215"/>
                    </a:cubicBezTo>
                    <a:cubicBezTo>
                      <a:pt x="361" y="234"/>
                      <a:pt x="361" y="234"/>
                      <a:pt x="361" y="234"/>
                    </a:cubicBezTo>
                    <a:cubicBezTo>
                      <a:pt x="353" y="242"/>
                      <a:pt x="345" y="257"/>
                      <a:pt x="341" y="267"/>
                    </a:cubicBezTo>
                    <a:close/>
                    <a:moveTo>
                      <a:pt x="340" y="222"/>
                    </a:moveTo>
                    <a:cubicBezTo>
                      <a:pt x="341" y="210"/>
                      <a:pt x="348" y="197"/>
                      <a:pt x="351" y="184"/>
                    </a:cubicBezTo>
                    <a:cubicBezTo>
                      <a:pt x="352" y="185"/>
                      <a:pt x="355" y="196"/>
                      <a:pt x="352" y="199"/>
                    </a:cubicBezTo>
                    <a:cubicBezTo>
                      <a:pt x="346" y="206"/>
                      <a:pt x="343" y="215"/>
                      <a:pt x="340" y="222"/>
                    </a:cubicBezTo>
                    <a:close/>
                    <a:moveTo>
                      <a:pt x="347" y="179"/>
                    </a:moveTo>
                    <a:cubicBezTo>
                      <a:pt x="338" y="204"/>
                      <a:pt x="329" y="225"/>
                      <a:pt x="323" y="249"/>
                    </a:cubicBezTo>
                    <a:cubicBezTo>
                      <a:pt x="321" y="244"/>
                      <a:pt x="315" y="241"/>
                      <a:pt x="317" y="236"/>
                    </a:cubicBezTo>
                    <a:cubicBezTo>
                      <a:pt x="327" y="211"/>
                      <a:pt x="339" y="186"/>
                      <a:pt x="353" y="165"/>
                    </a:cubicBezTo>
                    <a:cubicBezTo>
                      <a:pt x="356" y="171"/>
                      <a:pt x="348" y="188"/>
                      <a:pt x="347" y="179"/>
                    </a:cubicBezTo>
                    <a:close/>
                    <a:moveTo>
                      <a:pt x="198" y="350"/>
                    </a:moveTo>
                    <a:cubicBezTo>
                      <a:pt x="199" y="349"/>
                      <a:pt x="203" y="349"/>
                      <a:pt x="201" y="352"/>
                    </a:cubicBezTo>
                    <a:cubicBezTo>
                      <a:pt x="193" y="353"/>
                      <a:pt x="193" y="353"/>
                      <a:pt x="193" y="353"/>
                    </a:cubicBezTo>
                    <a:cubicBezTo>
                      <a:pt x="194" y="351"/>
                      <a:pt x="196" y="351"/>
                      <a:pt x="198" y="350"/>
                    </a:cubicBezTo>
                    <a:close/>
                    <a:moveTo>
                      <a:pt x="206" y="359"/>
                    </a:moveTo>
                    <a:cubicBezTo>
                      <a:pt x="198" y="384"/>
                      <a:pt x="191" y="408"/>
                      <a:pt x="188" y="440"/>
                    </a:cubicBezTo>
                    <a:cubicBezTo>
                      <a:pt x="185" y="435"/>
                      <a:pt x="187" y="432"/>
                      <a:pt x="187" y="428"/>
                    </a:cubicBezTo>
                    <a:cubicBezTo>
                      <a:pt x="185" y="416"/>
                      <a:pt x="189" y="388"/>
                      <a:pt x="188" y="371"/>
                    </a:cubicBezTo>
                    <a:cubicBezTo>
                      <a:pt x="182" y="371"/>
                      <a:pt x="182" y="371"/>
                      <a:pt x="182" y="371"/>
                    </a:cubicBezTo>
                    <a:cubicBezTo>
                      <a:pt x="189" y="366"/>
                      <a:pt x="197" y="361"/>
                      <a:pt x="206" y="359"/>
                    </a:cubicBezTo>
                    <a:close/>
                    <a:moveTo>
                      <a:pt x="160" y="393"/>
                    </a:moveTo>
                    <a:cubicBezTo>
                      <a:pt x="161" y="382"/>
                      <a:pt x="173" y="377"/>
                      <a:pt x="182" y="372"/>
                    </a:cubicBezTo>
                    <a:cubicBezTo>
                      <a:pt x="172" y="397"/>
                      <a:pt x="163" y="423"/>
                      <a:pt x="159" y="453"/>
                    </a:cubicBezTo>
                    <a:lnTo>
                      <a:pt x="160" y="393"/>
                    </a:lnTo>
                    <a:close/>
                    <a:moveTo>
                      <a:pt x="151" y="392"/>
                    </a:moveTo>
                    <a:cubicBezTo>
                      <a:pt x="143" y="412"/>
                      <a:pt x="137" y="435"/>
                      <a:pt x="130" y="456"/>
                    </a:cubicBezTo>
                    <a:cubicBezTo>
                      <a:pt x="136" y="405"/>
                      <a:pt x="136" y="405"/>
                      <a:pt x="136" y="405"/>
                    </a:cubicBezTo>
                    <a:cubicBezTo>
                      <a:pt x="137" y="399"/>
                      <a:pt x="146" y="396"/>
                      <a:pt x="151" y="392"/>
                    </a:cubicBezTo>
                    <a:close/>
                    <a:moveTo>
                      <a:pt x="121" y="412"/>
                    </a:moveTo>
                    <a:cubicBezTo>
                      <a:pt x="105" y="464"/>
                      <a:pt x="105" y="464"/>
                      <a:pt x="105" y="464"/>
                    </a:cubicBezTo>
                    <a:cubicBezTo>
                      <a:pt x="105" y="453"/>
                      <a:pt x="107" y="446"/>
                      <a:pt x="105" y="440"/>
                    </a:cubicBezTo>
                    <a:cubicBezTo>
                      <a:pt x="100" y="425"/>
                      <a:pt x="113" y="418"/>
                      <a:pt x="121" y="412"/>
                    </a:cubicBezTo>
                    <a:close/>
                    <a:moveTo>
                      <a:pt x="50" y="471"/>
                    </a:moveTo>
                    <a:cubicBezTo>
                      <a:pt x="50" y="471"/>
                      <a:pt x="50" y="473"/>
                      <a:pt x="49" y="473"/>
                    </a:cubicBezTo>
                    <a:cubicBezTo>
                      <a:pt x="43" y="480"/>
                      <a:pt x="35" y="487"/>
                      <a:pt x="26" y="492"/>
                    </a:cubicBezTo>
                    <a:cubicBezTo>
                      <a:pt x="33" y="484"/>
                      <a:pt x="40" y="475"/>
                      <a:pt x="50" y="471"/>
                    </a:cubicBezTo>
                    <a:close/>
                    <a:moveTo>
                      <a:pt x="46" y="485"/>
                    </a:moveTo>
                    <a:cubicBezTo>
                      <a:pt x="46" y="491"/>
                      <a:pt x="38" y="516"/>
                      <a:pt x="36" y="525"/>
                    </a:cubicBezTo>
                    <a:cubicBezTo>
                      <a:pt x="35" y="529"/>
                      <a:pt x="32" y="527"/>
                      <a:pt x="33" y="524"/>
                    </a:cubicBezTo>
                    <a:cubicBezTo>
                      <a:pt x="36" y="513"/>
                      <a:pt x="34" y="501"/>
                      <a:pt x="39" y="491"/>
                    </a:cubicBezTo>
                    <a:cubicBezTo>
                      <a:pt x="39" y="490"/>
                      <a:pt x="43" y="488"/>
                      <a:pt x="46" y="485"/>
                    </a:cubicBezTo>
                    <a:close/>
                    <a:moveTo>
                      <a:pt x="24" y="494"/>
                    </a:moveTo>
                    <a:cubicBezTo>
                      <a:pt x="24" y="495"/>
                      <a:pt x="23" y="496"/>
                      <a:pt x="23" y="496"/>
                    </a:cubicBezTo>
                    <a:cubicBezTo>
                      <a:pt x="20" y="500"/>
                      <a:pt x="15" y="505"/>
                      <a:pt x="12" y="507"/>
                    </a:cubicBezTo>
                    <a:lnTo>
                      <a:pt x="24" y="494"/>
                    </a:lnTo>
                    <a:close/>
                    <a:moveTo>
                      <a:pt x="37" y="549"/>
                    </a:moveTo>
                    <a:cubicBezTo>
                      <a:pt x="22" y="544"/>
                      <a:pt x="9" y="525"/>
                      <a:pt x="21" y="509"/>
                    </a:cubicBezTo>
                    <a:cubicBezTo>
                      <a:pt x="22" y="507"/>
                      <a:pt x="29" y="501"/>
                      <a:pt x="32" y="498"/>
                    </a:cubicBezTo>
                    <a:cubicBezTo>
                      <a:pt x="30" y="511"/>
                      <a:pt x="27" y="526"/>
                      <a:pt x="28" y="540"/>
                    </a:cubicBezTo>
                    <a:cubicBezTo>
                      <a:pt x="34" y="543"/>
                      <a:pt x="36" y="533"/>
                      <a:pt x="38" y="529"/>
                    </a:cubicBezTo>
                    <a:cubicBezTo>
                      <a:pt x="39" y="528"/>
                      <a:pt x="40" y="525"/>
                      <a:pt x="41" y="524"/>
                    </a:cubicBezTo>
                    <a:cubicBezTo>
                      <a:pt x="39" y="533"/>
                      <a:pt x="40" y="543"/>
                      <a:pt x="37" y="549"/>
                    </a:cubicBezTo>
                    <a:close/>
                    <a:moveTo>
                      <a:pt x="46" y="567"/>
                    </a:moveTo>
                    <a:cubicBezTo>
                      <a:pt x="44" y="569"/>
                      <a:pt x="43" y="567"/>
                      <a:pt x="42" y="566"/>
                    </a:cubicBezTo>
                    <a:cubicBezTo>
                      <a:pt x="41" y="564"/>
                      <a:pt x="49" y="562"/>
                      <a:pt x="46" y="567"/>
                    </a:cubicBezTo>
                    <a:close/>
                    <a:moveTo>
                      <a:pt x="54" y="545"/>
                    </a:moveTo>
                    <a:cubicBezTo>
                      <a:pt x="62" y="521"/>
                      <a:pt x="69" y="491"/>
                      <a:pt x="79" y="467"/>
                    </a:cubicBezTo>
                    <a:cubicBezTo>
                      <a:pt x="81" y="470"/>
                      <a:pt x="79" y="476"/>
                      <a:pt x="81" y="477"/>
                    </a:cubicBezTo>
                    <a:cubicBezTo>
                      <a:pt x="82" y="470"/>
                      <a:pt x="85" y="459"/>
                      <a:pt x="79" y="453"/>
                    </a:cubicBezTo>
                    <a:cubicBezTo>
                      <a:pt x="68" y="488"/>
                      <a:pt x="60" y="522"/>
                      <a:pt x="46" y="554"/>
                    </a:cubicBezTo>
                    <a:cubicBezTo>
                      <a:pt x="44" y="529"/>
                      <a:pt x="51" y="503"/>
                      <a:pt x="54" y="479"/>
                    </a:cubicBezTo>
                    <a:cubicBezTo>
                      <a:pt x="96" y="433"/>
                      <a:pt x="96" y="433"/>
                      <a:pt x="96" y="433"/>
                    </a:cubicBezTo>
                    <a:cubicBezTo>
                      <a:pt x="89" y="456"/>
                      <a:pt x="82" y="486"/>
                      <a:pt x="78" y="512"/>
                    </a:cubicBezTo>
                    <a:cubicBezTo>
                      <a:pt x="75" y="503"/>
                      <a:pt x="79" y="494"/>
                      <a:pt x="79" y="485"/>
                    </a:cubicBezTo>
                    <a:cubicBezTo>
                      <a:pt x="76" y="491"/>
                      <a:pt x="76" y="491"/>
                      <a:pt x="76" y="491"/>
                    </a:cubicBezTo>
                    <a:cubicBezTo>
                      <a:pt x="76" y="488"/>
                      <a:pt x="78" y="483"/>
                      <a:pt x="74" y="484"/>
                    </a:cubicBezTo>
                    <a:cubicBezTo>
                      <a:pt x="63" y="544"/>
                      <a:pt x="63" y="544"/>
                      <a:pt x="63" y="544"/>
                    </a:cubicBezTo>
                    <a:cubicBezTo>
                      <a:pt x="63" y="545"/>
                      <a:pt x="50" y="558"/>
                      <a:pt x="54" y="545"/>
                    </a:cubicBezTo>
                    <a:close/>
                    <a:moveTo>
                      <a:pt x="91" y="526"/>
                    </a:moveTo>
                    <a:cubicBezTo>
                      <a:pt x="90" y="531"/>
                      <a:pt x="73" y="541"/>
                      <a:pt x="72" y="535"/>
                    </a:cubicBezTo>
                    <a:cubicBezTo>
                      <a:pt x="69" y="547"/>
                      <a:pt x="71" y="524"/>
                      <a:pt x="77" y="531"/>
                    </a:cubicBezTo>
                    <a:cubicBezTo>
                      <a:pt x="82" y="501"/>
                      <a:pt x="91" y="473"/>
                      <a:pt x="98" y="442"/>
                    </a:cubicBezTo>
                    <a:cubicBezTo>
                      <a:pt x="98" y="443"/>
                      <a:pt x="100" y="439"/>
                      <a:pt x="101" y="441"/>
                    </a:cubicBezTo>
                    <a:cubicBezTo>
                      <a:pt x="104" y="455"/>
                      <a:pt x="101" y="470"/>
                      <a:pt x="97" y="482"/>
                    </a:cubicBezTo>
                    <a:cubicBezTo>
                      <a:pt x="93" y="496"/>
                      <a:pt x="92" y="512"/>
                      <a:pt x="91" y="526"/>
                    </a:cubicBezTo>
                    <a:close/>
                    <a:moveTo>
                      <a:pt x="120" y="505"/>
                    </a:moveTo>
                    <a:cubicBezTo>
                      <a:pt x="120" y="509"/>
                      <a:pt x="107" y="515"/>
                      <a:pt x="99" y="520"/>
                    </a:cubicBezTo>
                    <a:cubicBezTo>
                      <a:pt x="102" y="507"/>
                      <a:pt x="102" y="493"/>
                      <a:pt x="102" y="479"/>
                    </a:cubicBezTo>
                    <a:cubicBezTo>
                      <a:pt x="105" y="483"/>
                      <a:pt x="101" y="491"/>
                      <a:pt x="103" y="500"/>
                    </a:cubicBezTo>
                    <a:cubicBezTo>
                      <a:pt x="108" y="467"/>
                      <a:pt x="117" y="437"/>
                      <a:pt x="127" y="414"/>
                    </a:cubicBezTo>
                    <a:cubicBezTo>
                      <a:pt x="128" y="413"/>
                      <a:pt x="130" y="412"/>
                      <a:pt x="131" y="410"/>
                    </a:cubicBezTo>
                    <a:cubicBezTo>
                      <a:pt x="133" y="425"/>
                      <a:pt x="128" y="444"/>
                      <a:pt x="123" y="457"/>
                    </a:cubicBezTo>
                    <a:lnTo>
                      <a:pt x="120" y="505"/>
                    </a:lnTo>
                    <a:close/>
                    <a:moveTo>
                      <a:pt x="177" y="461"/>
                    </a:moveTo>
                    <a:cubicBezTo>
                      <a:pt x="161" y="474"/>
                      <a:pt x="145" y="487"/>
                      <a:pt x="128" y="498"/>
                    </a:cubicBezTo>
                    <a:cubicBezTo>
                      <a:pt x="129" y="485"/>
                      <a:pt x="129" y="471"/>
                      <a:pt x="131" y="457"/>
                    </a:cubicBezTo>
                    <a:cubicBezTo>
                      <a:pt x="134" y="462"/>
                      <a:pt x="131" y="469"/>
                      <a:pt x="131" y="474"/>
                    </a:cubicBezTo>
                    <a:cubicBezTo>
                      <a:pt x="138" y="449"/>
                      <a:pt x="145" y="421"/>
                      <a:pt x="154" y="400"/>
                    </a:cubicBezTo>
                    <a:cubicBezTo>
                      <a:pt x="156" y="405"/>
                      <a:pt x="158" y="412"/>
                      <a:pt x="157" y="418"/>
                    </a:cubicBezTo>
                    <a:cubicBezTo>
                      <a:pt x="151" y="408"/>
                      <a:pt x="154" y="425"/>
                      <a:pt x="156" y="425"/>
                    </a:cubicBezTo>
                    <a:cubicBezTo>
                      <a:pt x="154" y="437"/>
                      <a:pt x="148" y="459"/>
                      <a:pt x="149" y="475"/>
                    </a:cubicBezTo>
                    <a:cubicBezTo>
                      <a:pt x="149" y="478"/>
                      <a:pt x="155" y="478"/>
                      <a:pt x="155" y="474"/>
                    </a:cubicBezTo>
                    <a:cubicBezTo>
                      <a:pt x="156" y="470"/>
                      <a:pt x="158" y="465"/>
                      <a:pt x="159" y="460"/>
                    </a:cubicBezTo>
                    <a:cubicBezTo>
                      <a:pt x="160" y="460"/>
                      <a:pt x="160" y="454"/>
                      <a:pt x="159" y="457"/>
                    </a:cubicBezTo>
                    <a:cubicBezTo>
                      <a:pt x="159" y="457"/>
                      <a:pt x="158" y="457"/>
                      <a:pt x="158" y="457"/>
                    </a:cubicBezTo>
                    <a:cubicBezTo>
                      <a:pt x="158" y="458"/>
                      <a:pt x="158" y="458"/>
                      <a:pt x="158" y="458"/>
                    </a:cubicBezTo>
                    <a:cubicBezTo>
                      <a:pt x="158" y="458"/>
                      <a:pt x="158" y="458"/>
                      <a:pt x="158" y="457"/>
                    </a:cubicBezTo>
                    <a:cubicBezTo>
                      <a:pt x="184" y="383"/>
                      <a:pt x="184" y="383"/>
                      <a:pt x="184" y="383"/>
                    </a:cubicBezTo>
                    <a:lnTo>
                      <a:pt x="177" y="461"/>
                    </a:lnTo>
                    <a:close/>
                    <a:moveTo>
                      <a:pt x="202" y="443"/>
                    </a:moveTo>
                    <a:cubicBezTo>
                      <a:pt x="196" y="447"/>
                      <a:pt x="192" y="452"/>
                      <a:pt x="185" y="453"/>
                    </a:cubicBezTo>
                    <a:cubicBezTo>
                      <a:pt x="191" y="427"/>
                      <a:pt x="198" y="403"/>
                      <a:pt x="205" y="378"/>
                    </a:cubicBezTo>
                    <a:cubicBezTo>
                      <a:pt x="205" y="377"/>
                      <a:pt x="207" y="374"/>
                      <a:pt x="208" y="373"/>
                    </a:cubicBezTo>
                    <a:cubicBezTo>
                      <a:pt x="204" y="393"/>
                      <a:pt x="200" y="422"/>
                      <a:pt x="202" y="443"/>
                    </a:cubicBezTo>
                    <a:close/>
                    <a:moveTo>
                      <a:pt x="218" y="428"/>
                    </a:moveTo>
                    <a:cubicBezTo>
                      <a:pt x="218" y="432"/>
                      <a:pt x="213" y="435"/>
                      <a:pt x="209" y="438"/>
                    </a:cubicBezTo>
                    <a:cubicBezTo>
                      <a:pt x="209" y="425"/>
                      <a:pt x="209" y="412"/>
                      <a:pt x="210" y="398"/>
                    </a:cubicBezTo>
                    <a:cubicBezTo>
                      <a:pt x="214" y="401"/>
                      <a:pt x="210" y="408"/>
                      <a:pt x="211" y="411"/>
                    </a:cubicBezTo>
                    <a:cubicBezTo>
                      <a:pt x="214" y="406"/>
                      <a:pt x="217" y="400"/>
                      <a:pt x="217" y="394"/>
                    </a:cubicBezTo>
                    <a:cubicBezTo>
                      <a:pt x="216" y="384"/>
                      <a:pt x="222" y="394"/>
                      <a:pt x="222" y="395"/>
                    </a:cubicBezTo>
                    <a:cubicBezTo>
                      <a:pt x="219" y="407"/>
                      <a:pt x="220" y="418"/>
                      <a:pt x="218" y="428"/>
                    </a:cubicBezTo>
                    <a:close/>
                    <a:moveTo>
                      <a:pt x="211" y="393"/>
                    </a:moveTo>
                    <a:cubicBezTo>
                      <a:pt x="211" y="380"/>
                      <a:pt x="211" y="380"/>
                      <a:pt x="211" y="380"/>
                    </a:cubicBezTo>
                    <a:cubicBezTo>
                      <a:pt x="218" y="382"/>
                      <a:pt x="213" y="390"/>
                      <a:pt x="211" y="393"/>
                    </a:cubicBezTo>
                    <a:close/>
                    <a:moveTo>
                      <a:pt x="225" y="423"/>
                    </a:moveTo>
                    <a:cubicBezTo>
                      <a:pt x="225" y="419"/>
                      <a:pt x="224" y="407"/>
                      <a:pt x="225" y="404"/>
                    </a:cubicBezTo>
                    <a:cubicBezTo>
                      <a:pt x="225" y="403"/>
                      <a:pt x="226" y="400"/>
                      <a:pt x="227" y="399"/>
                    </a:cubicBezTo>
                    <a:cubicBezTo>
                      <a:pt x="239" y="410"/>
                      <a:pt x="239" y="410"/>
                      <a:pt x="239" y="410"/>
                    </a:cubicBezTo>
                    <a:cubicBezTo>
                      <a:pt x="232" y="417"/>
                      <a:pt x="228" y="412"/>
                      <a:pt x="225" y="423"/>
                    </a:cubicBezTo>
                    <a:close/>
                    <a:moveTo>
                      <a:pt x="282" y="404"/>
                    </a:moveTo>
                    <a:cubicBezTo>
                      <a:pt x="286" y="401"/>
                      <a:pt x="289" y="396"/>
                      <a:pt x="293" y="395"/>
                    </a:cubicBezTo>
                    <a:cubicBezTo>
                      <a:pt x="290" y="399"/>
                      <a:pt x="287" y="403"/>
                      <a:pt x="282" y="404"/>
                    </a:cubicBezTo>
                    <a:close/>
                    <a:moveTo>
                      <a:pt x="289" y="389"/>
                    </a:moveTo>
                    <a:cubicBezTo>
                      <a:pt x="281" y="395"/>
                      <a:pt x="273" y="402"/>
                      <a:pt x="264" y="410"/>
                    </a:cubicBezTo>
                    <a:cubicBezTo>
                      <a:pt x="239" y="399"/>
                      <a:pt x="214" y="378"/>
                      <a:pt x="212" y="343"/>
                    </a:cubicBezTo>
                    <a:cubicBezTo>
                      <a:pt x="212" y="349"/>
                      <a:pt x="206" y="341"/>
                      <a:pt x="210" y="338"/>
                    </a:cubicBezTo>
                    <a:cubicBezTo>
                      <a:pt x="243" y="306"/>
                      <a:pt x="278" y="284"/>
                      <a:pt x="311" y="255"/>
                    </a:cubicBezTo>
                    <a:cubicBezTo>
                      <a:pt x="324" y="282"/>
                      <a:pt x="344" y="307"/>
                      <a:pt x="368" y="327"/>
                    </a:cubicBezTo>
                    <a:cubicBezTo>
                      <a:pt x="345" y="350"/>
                      <a:pt x="316" y="369"/>
                      <a:pt x="289" y="389"/>
                    </a:cubicBezTo>
                    <a:close/>
                    <a:moveTo>
                      <a:pt x="371" y="316"/>
                    </a:moveTo>
                    <a:cubicBezTo>
                      <a:pt x="367" y="311"/>
                      <a:pt x="356" y="310"/>
                      <a:pt x="358" y="305"/>
                    </a:cubicBezTo>
                    <a:cubicBezTo>
                      <a:pt x="362" y="292"/>
                      <a:pt x="370" y="281"/>
                      <a:pt x="376" y="267"/>
                    </a:cubicBezTo>
                    <a:cubicBezTo>
                      <a:pt x="376" y="269"/>
                      <a:pt x="383" y="274"/>
                      <a:pt x="379" y="279"/>
                    </a:cubicBezTo>
                    <a:cubicBezTo>
                      <a:pt x="373" y="288"/>
                      <a:pt x="371" y="302"/>
                      <a:pt x="371" y="316"/>
                    </a:cubicBezTo>
                    <a:close/>
                    <a:moveTo>
                      <a:pt x="376" y="321"/>
                    </a:moveTo>
                    <a:cubicBezTo>
                      <a:pt x="380" y="310"/>
                      <a:pt x="386" y="299"/>
                      <a:pt x="391" y="290"/>
                    </a:cubicBezTo>
                    <a:cubicBezTo>
                      <a:pt x="394" y="284"/>
                      <a:pt x="397" y="290"/>
                      <a:pt x="396" y="292"/>
                    </a:cubicBezTo>
                    <a:cubicBezTo>
                      <a:pt x="393" y="305"/>
                      <a:pt x="389" y="317"/>
                      <a:pt x="389" y="331"/>
                    </a:cubicBezTo>
                    <a:cubicBezTo>
                      <a:pt x="383" y="330"/>
                      <a:pt x="380" y="325"/>
                      <a:pt x="376" y="321"/>
                    </a:cubicBezTo>
                    <a:close/>
                    <a:moveTo>
                      <a:pt x="399" y="295"/>
                    </a:moveTo>
                    <a:cubicBezTo>
                      <a:pt x="400" y="290"/>
                      <a:pt x="403" y="295"/>
                      <a:pt x="407" y="296"/>
                    </a:cubicBezTo>
                    <a:cubicBezTo>
                      <a:pt x="409" y="297"/>
                      <a:pt x="413" y="300"/>
                      <a:pt x="409" y="304"/>
                    </a:cubicBezTo>
                    <a:cubicBezTo>
                      <a:pt x="407" y="308"/>
                      <a:pt x="400" y="320"/>
                      <a:pt x="395" y="327"/>
                    </a:cubicBezTo>
                    <a:cubicBezTo>
                      <a:pt x="395" y="317"/>
                      <a:pt x="398" y="306"/>
                      <a:pt x="399" y="295"/>
                    </a:cubicBezTo>
                    <a:close/>
                    <a:moveTo>
                      <a:pt x="440" y="347"/>
                    </a:moveTo>
                    <a:cubicBezTo>
                      <a:pt x="439" y="356"/>
                      <a:pt x="434" y="352"/>
                      <a:pt x="432" y="352"/>
                    </a:cubicBezTo>
                    <a:cubicBezTo>
                      <a:pt x="420" y="347"/>
                      <a:pt x="406" y="344"/>
                      <a:pt x="397" y="336"/>
                    </a:cubicBezTo>
                    <a:cubicBezTo>
                      <a:pt x="414" y="303"/>
                      <a:pt x="414" y="303"/>
                      <a:pt x="414" y="303"/>
                    </a:cubicBezTo>
                    <a:cubicBezTo>
                      <a:pt x="420" y="309"/>
                      <a:pt x="414" y="327"/>
                      <a:pt x="415" y="336"/>
                    </a:cubicBezTo>
                    <a:cubicBezTo>
                      <a:pt x="416" y="342"/>
                      <a:pt x="422" y="339"/>
                      <a:pt x="423" y="337"/>
                    </a:cubicBezTo>
                    <a:cubicBezTo>
                      <a:pt x="428" y="328"/>
                      <a:pt x="432" y="319"/>
                      <a:pt x="438" y="311"/>
                    </a:cubicBezTo>
                    <a:cubicBezTo>
                      <a:pt x="446" y="322"/>
                      <a:pt x="442" y="340"/>
                      <a:pt x="440" y="347"/>
                    </a:cubicBezTo>
                    <a:close/>
                    <a:moveTo>
                      <a:pt x="448" y="318"/>
                    </a:moveTo>
                    <a:cubicBezTo>
                      <a:pt x="449" y="317"/>
                      <a:pt x="457" y="317"/>
                      <a:pt x="455" y="322"/>
                    </a:cubicBezTo>
                    <a:cubicBezTo>
                      <a:pt x="452" y="331"/>
                      <a:pt x="450" y="341"/>
                      <a:pt x="445" y="351"/>
                    </a:cubicBezTo>
                    <a:cubicBezTo>
                      <a:pt x="447" y="339"/>
                      <a:pt x="445" y="328"/>
                      <a:pt x="448" y="318"/>
                    </a:cubicBezTo>
                    <a:close/>
                    <a:moveTo>
                      <a:pt x="468" y="351"/>
                    </a:moveTo>
                    <a:cubicBezTo>
                      <a:pt x="470" y="361"/>
                      <a:pt x="461" y="356"/>
                      <a:pt x="457" y="356"/>
                    </a:cubicBezTo>
                    <a:cubicBezTo>
                      <a:pt x="473" y="332"/>
                      <a:pt x="473" y="332"/>
                      <a:pt x="473" y="332"/>
                    </a:cubicBezTo>
                    <a:cubicBezTo>
                      <a:pt x="473" y="335"/>
                      <a:pt x="476" y="346"/>
                      <a:pt x="468" y="351"/>
                    </a:cubicBezTo>
                    <a:close/>
                    <a:moveTo>
                      <a:pt x="451" y="356"/>
                    </a:moveTo>
                    <a:cubicBezTo>
                      <a:pt x="461" y="320"/>
                      <a:pt x="461" y="320"/>
                      <a:pt x="461" y="320"/>
                    </a:cubicBezTo>
                    <a:cubicBezTo>
                      <a:pt x="462" y="317"/>
                      <a:pt x="474" y="320"/>
                      <a:pt x="477" y="321"/>
                    </a:cubicBezTo>
                    <a:cubicBezTo>
                      <a:pt x="467" y="329"/>
                      <a:pt x="462" y="343"/>
                      <a:pt x="451" y="356"/>
                    </a:cubicBezTo>
                    <a:close/>
                    <a:moveTo>
                      <a:pt x="491" y="360"/>
                    </a:moveTo>
                    <a:cubicBezTo>
                      <a:pt x="489" y="361"/>
                      <a:pt x="478" y="360"/>
                      <a:pt x="474" y="360"/>
                    </a:cubicBezTo>
                    <a:cubicBezTo>
                      <a:pt x="480" y="345"/>
                      <a:pt x="490" y="332"/>
                      <a:pt x="501" y="322"/>
                    </a:cubicBezTo>
                    <a:cubicBezTo>
                      <a:pt x="503" y="330"/>
                      <a:pt x="499" y="335"/>
                      <a:pt x="495" y="346"/>
                    </a:cubicBezTo>
                    <a:cubicBezTo>
                      <a:pt x="493" y="351"/>
                      <a:pt x="494" y="357"/>
                      <a:pt x="491" y="360"/>
                    </a:cubicBezTo>
                    <a:close/>
                    <a:moveTo>
                      <a:pt x="510" y="321"/>
                    </a:moveTo>
                    <a:cubicBezTo>
                      <a:pt x="515" y="321"/>
                      <a:pt x="521" y="319"/>
                      <a:pt x="526" y="320"/>
                    </a:cubicBezTo>
                    <a:cubicBezTo>
                      <a:pt x="516" y="330"/>
                      <a:pt x="508" y="344"/>
                      <a:pt x="498" y="358"/>
                    </a:cubicBezTo>
                    <a:cubicBezTo>
                      <a:pt x="501" y="343"/>
                      <a:pt x="506" y="332"/>
                      <a:pt x="510" y="321"/>
                    </a:cubicBezTo>
                    <a:close/>
                    <a:moveTo>
                      <a:pt x="502" y="360"/>
                    </a:moveTo>
                    <a:cubicBezTo>
                      <a:pt x="511" y="346"/>
                      <a:pt x="521" y="333"/>
                      <a:pt x="532" y="322"/>
                    </a:cubicBezTo>
                    <a:cubicBezTo>
                      <a:pt x="527" y="332"/>
                      <a:pt x="522" y="347"/>
                      <a:pt x="519" y="361"/>
                    </a:cubicBezTo>
                    <a:lnTo>
                      <a:pt x="502" y="360"/>
                    </a:lnTo>
                    <a:close/>
                    <a:moveTo>
                      <a:pt x="527" y="343"/>
                    </a:moveTo>
                    <a:cubicBezTo>
                      <a:pt x="526" y="342"/>
                      <a:pt x="531" y="329"/>
                      <a:pt x="531" y="338"/>
                    </a:cubicBezTo>
                    <a:cubicBezTo>
                      <a:pt x="532" y="326"/>
                      <a:pt x="541" y="310"/>
                      <a:pt x="556" y="310"/>
                    </a:cubicBezTo>
                    <a:cubicBezTo>
                      <a:pt x="527" y="356"/>
                      <a:pt x="527" y="356"/>
                      <a:pt x="527" y="356"/>
                    </a:cubicBezTo>
                    <a:cubicBezTo>
                      <a:pt x="531" y="338"/>
                      <a:pt x="531" y="338"/>
                      <a:pt x="531" y="338"/>
                    </a:cubicBezTo>
                    <a:lnTo>
                      <a:pt x="527" y="343"/>
                    </a:lnTo>
                    <a:close/>
                    <a:moveTo>
                      <a:pt x="531" y="359"/>
                    </a:moveTo>
                    <a:cubicBezTo>
                      <a:pt x="541" y="342"/>
                      <a:pt x="550" y="325"/>
                      <a:pt x="564" y="309"/>
                    </a:cubicBezTo>
                    <a:cubicBezTo>
                      <a:pt x="562" y="315"/>
                      <a:pt x="562" y="320"/>
                      <a:pt x="562" y="324"/>
                    </a:cubicBezTo>
                    <a:cubicBezTo>
                      <a:pt x="567" y="313"/>
                      <a:pt x="569" y="301"/>
                      <a:pt x="580" y="294"/>
                    </a:cubicBezTo>
                    <a:cubicBezTo>
                      <a:pt x="572" y="316"/>
                      <a:pt x="561" y="336"/>
                      <a:pt x="551" y="354"/>
                    </a:cubicBezTo>
                    <a:cubicBezTo>
                      <a:pt x="549" y="358"/>
                      <a:pt x="538" y="357"/>
                      <a:pt x="531" y="359"/>
                    </a:cubicBezTo>
                    <a:close/>
                    <a:moveTo>
                      <a:pt x="559" y="351"/>
                    </a:moveTo>
                    <a:cubicBezTo>
                      <a:pt x="573" y="321"/>
                      <a:pt x="585" y="288"/>
                      <a:pt x="606" y="266"/>
                    </a:cubicBezTo>
                    <a:cubicBezTo>
                      <a:pt x="606" y="267"/>
                      <a:pt x="605" y="271"/>
                      <a:pt x="604" y="272"/>
                    </a:cubicBezTo>
                    <a:cubicBezTo>
                      <a:pt x="594" y="294"/>
                      <a:pt x="584" y="318"/>
                      <a:pt x="573" y="339"/>
                    </a:cubicBezTo>
                    <a:cubicBezTo>
                      <a:pt x="570" y="345"/>
                      <a:pt x="567" y="352"/>
                      <a:pt x="559" y="351"/>
                    </a:cubicBezTo>
                    <a:close/>
                    <a:moveTo>
                      <a:pt x="643" y="287"/>
                    </a:moveTo>
                    <a:cubicBezTo>
                      <a:pt x="648" y="273"/>
                      <a:pt x="652" y="260"/>
                      <a:pt x="657" y="247"/>
                    </a:cubicBezTo>
                    <a:cubicBezTo>
                      <a:pt x="650" y="247"/>
                      <a:pt x="649" y="254"/>
                      <a:pt x="647" y="260"/>
                    </a:cubicBezTo>
                    <a:cubicBezTo>
                      <a:pt x="650" y="258"/>
                      <a:pt x="650" y="258"/>
                      <a:pt x="650" y="258"/>
                    </a:cubicBezTo>
                    <a:cubicBezTo>
                      <a:pt x="651" y="261"/>
                      <a:pt x="650" y="266"/>
                      <a:pt x="646" y="267"/>
                    </a:cubicBezTo>
                    <a:cubicBezTo>
                      <a:pt x="647" y="260"/>
                      <a:pt x="647" y="260"/>
                      <a:pt x="647" y="260"/>
                    </a:cubicBezTo>
                    <a:cubicBezTo>
                      <a:pt x="646" y="262"/>
                      <a:pt x="644" y="264"/>
                      <a:pt x="643" y="266"/>
                    </a:cubicBezTo>
                    <a:cubicBezTo>
                      <a:pt x="635" y="305"/>
                      <a:pt x="611" y="334"/>
                      <a:pt x="575" y="347"/>
                    </a:cubicBezTo>
                    <a:cubicBezTo>
                      <a:pt x="647" y="224"/>
                      <a:pt x="647" y="224"/>
                      <a:pt x="647" y="224"/>
                    </a:cubicBezTo>
                    <a:cubicBezTo>
                      <a:pt x="633" y="257"/>
                      <a:pt x="618" y="288"/>
                      <a:pt x="601" y="319"/>
                    </a:cubicBezTo>
                    <a:cubicBezTo>
                      <a:pt x="600" y="321"/>
                      <a:pt x="601" y="333"/>
                      <a:pt x="604" y="327"/>
                    </a:cubicBezTo>
                    <a:cubicBezTo>
                      <a:pt x="620" y="294"/>
                      <a:pt x="637" y="264"/>
                      <a:pt x="657" y="234"/>
                    </a:cubicBezTo>
                    <a:cubicBezTo>
                      <a:pt x="657" y="246"/>
                      <a:pt x="657" y="246"/>
                      <a:pt x="657" y="246"/>
                    </a:cubicBezTo>
                    <a:cubicBezTo>
                      <a:pt x="659" y="241"/>
                      <a:pt x="661" y="236"/>
                      <a:pt x="663" y="232"/>
                    </a:cubicBezTo>
                    <a:cubicBezTo>
                      <a:pt x="665" y="230"/>
                      <a:pt x="665" y="223"/>
                      <a:pt x="660" y="224"/>
                    </a:cubicBezTo>
                    <a:cubicBezTo>
                      <a:pt x="656" y="226"/>
                      <a:pt x="655" y="232"/>
                      <a:pt x="651" y="234"/>
                    </a:cubicBezTo>
                    <a:cubicBezTo>
                      <a:pt x="654" y="221"/>
                      <a:pt x="661" y="210"/>
                      <a:pt x="667" y="199"/>
                    </a:cubicBezTo>
                    <a:cubicBezTo>
                      <a:pt x="670" y="227"/>
                      <a:pt x="658" y="267"/>
                      <a:pt x="643" y="287"/>
                    </a:cubicBezTo>
                    <a:close/>
                    <a:moveTo>
                      <a:pt x="656" y="137"/>
                    </a:moveTo>
                    <a:cubicBezTo>
                      <a:pt x="675" y="161"/>
                      <a:pt x="662" y="196"/>
                      <a:pt x="648" y="215"/>
                    </a:cubicBezTo>
                    <a:cubicBezTo>
                      <a:pt x="632" y="237"/>
                      <a:pt x="619" y="263"/>
                      <a:pt x="605" y="286"/>
                    </a:cubicBezTo>
                    <a:cubicBezTo>
                      <a:pt x="648" y="171"/>
                      <a:pt x="648" y="171"/>
                      <a:pt x="648" y="171"/>
                    </a:cubicBezTo>
                    <a:cubicBezTo>
                      <a:pt x="647" y="171"/>
                      <a:pt x="647" y="170"/>
                      <a:pt x="645" y="169"/>
                    </a:cubicBezTo>
                    <a:cubicBezTo>
                      <a:pt x="636" y="190"/>
                      <a:pt x="627" y="212"/>
                      <a:pt x="619" y="235"/>
                    </a:cubicBezTo>
                    <a:cubicBezTo>
                      <a:pt x="619" y="233"/>
                      <a:pt x="621" y="226"/>
                      <a:pt x="621" y="224"/>
                    </a:cubicBezTo>
                    <a:cubicBezTo>
                      <a:pt x="621" y="198"/>
                      <a:pt x="635" y="185"/>
                      <a:pt x="645" y="169"/>
                    </a:cubicBezTo>
                    <a:cubicBezTo>
                      <a:pt x="646" y="165"/>
                      <a:pt x="649" y="161"/>
                      <a:pt x="651" y="160"/>
                    </a:cubicBezTo>
                    <a:cubicBezTo>
                      <a:pt x="651" y="160"/>
                      <a:pt x="651" y="161"/>
                      <a:pt x="651" y="163"/>
                    </a:cubicBezTo>
                    <a:cubicBezTo>
                      <a:pt x="657" y="145"/>
                      <a:pt x="657" y="145"/>
                      <a:pt x="657" y="145"/>
                    </a:cubicBezTo>
                    <a:cubicBezTo>
                      <a:pt x="648" y="155"/>
                      <a:pt x="642" y="168"/>
                      <a:pt x="634" y="178"/>
                    </a:cubicBezTo>
                    <a:cubicBezTo>
                      <a:pt x="638" y="160"/>
                      <a:pt x="645" y="145"/>
                      <a:pt x="650" y="128"/>
                    </a:cubicBezTo>
                    <a:cubicBezTo>
                      <a:pt x="653" y="120"/>
                      <a:pt x="654" y="134"/>
                      <a:pt x="656" y="137"/>
                    </a:cubicBezTo>
                    <a:close/>
                    <a:moveTo>
                      <a:pt x="619" y="136"/>
                    </a:moveTo>
                    <a:cubicBezTo>
                      <a:pt x="618" y="133"/>
                      <a:pt x="615" y="128"/>
                      <a:pt x="620" y="124"/>
                    </a:cubicBezTo>
                    <a:cubicBezTo>
                      <a:pt x="624" y="120"/>
                      <a:pt x="627" y="114"/>
                      <a:pt x="631" y="109"/>
                    </a:cubicBezTo>
                    <a:cubicBezTo>
                      <a:pt x="634" y="111"/>
                      <a:pt x="623" y="131"/>
                      <a:pt x="619" y="136"/>
                    </a:cubicBezTo>
                    <a:close/>
                    <a:moveTo>
                      <a:pt x="623" y="151"/>
                    </a:moveTo>
                    <a:cubicBezTo>
                      <a:pt x="643" y="122"/>
                      <a:pt x="643" y="122"/>
                      <a:pt x="643" y="122"/>
                    </a:cubicBezTo>
                    <a:cubicBezTo>
                      <a:pt x="649" y="128"/>
                      <a:pt x="640" y="144"/>
                      <a:pt x="637" y="150"/>
                    </a:cubicBezTo>
                    <a:cubicBezTo>
                      <a:pt x="631" y="159"/>
                      <a:pt x="630" y="171"/>
                      <a:pt x="626" y="180"/>
                    </a:cubicBezTo>
                    <a:cubicBezTo>
                      <a:pt x="626" y="169"/>
                      <a:pt x="619" y="157"/>
                      <a:pt x="623" y="151"/>
                    </a:cubicBezTo>
                    <a:close/>
                    <a:moveTo>
                      <a:pt x="643" y="107"/>
                    </a:moveTo>
                    <a:cubicBezTo>
                      <a:pt x="646" y="110"/>
                      <a:pt x="649" y="115"/>
                      <a:pt x="645" y="117"/>
                    </a:cubicBezTo>
                    <a:cubicBezTo>
                      <a:pt x="636" y="122"/>
                      <a:pt x="631" y="132"/>
                      <a:pt x="626" y="140"/>
                    </a:cubicBezTo>
                    <a:cubicBezTo>
                      <a:pt x="638" y="104"/>
                      <a:pt x="638" y="104"/>
                      <a:pt x="638" y="104"/>
                    </a:cubicBezTo>
                    <a:cubicBezTo>
                      <a:pt x="641" y="95"/>
                      <a:pt x="644" y="106"/>
                      <a:pt x="643" y="107"/>
                    </a:cubicBezTo>
                    <a:close/>
                    <a:moveTo>
                      <a:pt x="633" y="94"/>
                    </a:moveTo>
                    <a:cubicBezTo>
                      <a:pt x="632" y="98"/>
                      <a:pt x="630" y="106"/>
                      <a:pt x="625" y="111"/>
                    </a:cubicBezTo>
                    <a:cubicBezTo>
                      <a:pt x="624" y="105"/>
                      <a:pt x="629" y="99"/>
                      <a:pt x="629" y="92"/>
                    </a:cubicBezTo>
                    <a:cubicBezTo>
                      <a:pt x="628" y="87"/>
                      <a:pt x="635" y="90"/>
                      <a:pt x="633" y="94"/>
                    </a:cubicBezTo>
                    <a:close/>
                    <a:moveTo>
                      <a:pt x="610" y="76"/>
                    </a:moveTo>
                    <a:cubicBezTo>
                      <a:pt x="610" y="76"/>
                      <a:pt x="612" y="73"/>
                      <a:pt x="612" y="72"/>
                    </a:cubicBezTo>
                    <a:cubicBezTo>
                      <a:pt x="610" y="67"/>
                      <a:pt x="614" y="68"/>
                      <a:pt x="616" y="70"/>
                    </a:cubicBezTo>
                    <a:cubicBezTo>
                      <a:pt x="621" y="75"/>
                      <a:pt x="628" y="81"/>
                      <a:pt x="625" y="90"/>
                    </a:cubicBezTo>
                    <a:cubicBezTo>
                      <a:pt x="622" y="101"/>
                      <a:pt x="619" y="114"/>
                      <a:pt x="613" y="121"/>
                    </a:cubicBezTo>
                    <a:cubicBezTo>
                      <a:pt x="607" y="112"/>
                      <a:pt x="592" y="103"/>
                      <a:pt x="600" y="89"/>
                    </a:cubicBezTo>
                    <a:cubicBezTo>
                      <a:pt x="604" y="89"/>
                      <a:pt x="601" y="99"/>
                      <a:pt x="606" y="99"/>
                    </a:cubicBezTo>
                    <a:cubicBezTo>
                      <a:pt x="605" y="91"/>
                      <a:pt x="608" y="83"/>
                      <a:pt x="610" y="76"/>
                    </a:cubicBezTo>
                    <a:close/>
                    <a:moveTo>
                      <a:pt x="598" y="58"/>
                    </a:moveTo>
                    <a:cubicBezTo>
                      <a:pt x="600" y="55"/>
                      <a:pt x="605" y="61"/>
                      <a:pt x="605" y="64"/>
                    </a:cubicBezTo>
                    <a:cubicBezTo>
                      <a:pt x="605" y="68"/>
                      <a:pt x="599" y="81"/>
                      <a:pt x="597" y="86"/>
                    </a:cubicBezTo>
                    <a:cubicBezTo>
                      <a:pt x="595" y="81"/>
                      <a:pt x="599" y="74"/>
                      <a:pt x="600" y="67"/>
                    </a:cubicBezTo>
                    <a:cubicBezTo>
                      <a:pt x="595" y="73"/>
                      <a:pt x="590" y="85"/>
                      <a:pt x="590" y="94"/>
                    </a:cubicBezTo>
                    <a:cubicBezTo>
                      <a:pt x="585" y="89"/>
                      <a:pt x="579" y="86"/>
                      <a:pt x="576" y="81"/>
                    </a:cubicBezTo>
                    <a:cubicBezTo>
                      <a:pt x="583" y="74"/>
                      <a:pt x="589" y="65"/>
                      <a:pt x="598" y="58"/>
                    </a:cubicBezTo>
                    <a:close/>
                    <a:moveTo>
                      <a:pt x="593" y="56"/>
                    </a:moveTo>
                    <a:cubicBezTo>
                      <a:pt x="589" y="62"/>
                      <a:pt x="583" y="66"/>
                      <a:pt x="579" y="71"/>
                    </a:cubicBezTo>
                    <a:cubicBezTo>
                      <a:pt x="579" y="62"/>
                      <a:pt x="584" y="56"/>
                      <a:pt x="585" y="48"/>
                    </a:cubicBezTo>
                    <a:cubicBezTo>
                      <a:pt x="588" y="49"/>
                      <a:pt x="595" y="52"/>
                      <a:pt x="593" y="56"/>
                    </a:cubicBezTo>
                    <a:close/>
                    <a:moveTo>
                      <a:pt x="583" y="37"/>
                    </a:moveTo>
                    <a:cubicBezTo>
                      <a:pt x="571" y="32"/>
                      <a:pt x="557" y="24"/>
                      <a:pt x="541" y="22"/>
                    </a:cubicBezTo>
                    <a:cubicBezTo>
                      <a:pt x="540" y="22"/>
                      <a:pt x="538" y="19"/>
                      <a:pt x="537" y="18"/>
                    </a:cubicBezTo>
                    <a:cubicBezTo>
                      <a:pt x="556" y="20"/>
                      <a:pt x="570" y="28"/>
                      <a:pt x="583" y="37"/>
                    </a:cubicBezTo>
                    <a:close/>
                    <a:moveTo>
                      <a:pt x="550" y="33"/>
                    </a:moveTo>
                    <a:cubicBezTo>
                      <a:pt x="550" y="40"/>
                      <a:pt x="539" y="46"/>
                      <a:pt x="532" y="53"/>
                    </a:cubicBezTo>
                    <a:cubicBezTo>
                      <a:pt x="532" y="47"/>
                      <a:pt x="535" y="41"/>
                      <a:pt x="535" y="36"/>
                    </a:cubicBezTo>
                    <a:cubicBezTo>
                      <a:pt x="533" y="23"/>
                      <a:pt x="546" y="31"/>
                      <a:pt x="550" y="33"/>
                    </a:cubicBezTo>
                    <a:close/>
                    <a:moveTo>
                      <a:pt x="506" y="14"/>
                    </a:moveTo>
                    <a:cubicBezTo>
                      <a:pt x="536" y="16"/>
                      <a:pt x="536" y="16"/>
                      <a:pt x="536" y="16"/>
                    </a:cubicBezTo>
                    <a:cubicBezTo>
                      <a:pt x="527" y="20"/>
                      <a:pt x="516" y="17"/>
                      <a:pt x="506" y="15"/>
                    </a:cubicBezTo>
                    <a:lnTo>
                      <a:pt x="506" y="14"/>
                    </a:lnTo>
                    <a:close/>
                    <a:moveTo>
                      <a:pt x="516" y="24"/>
                    </a:moveTo>
                    <a:cubicBezTo>
                      <a:pt x="511" y="33"/>
                      <a:pt x="502" y="41"/>
                      <a:pt x="494" y="47"/>
                    </a:cubicBezTo>
                    <a:cubicBezTo>
                      <a:pt x="494" y="34"/>
                      <a:pt x="500" y="37"/>
                      <a:pt x="506" y="24"/>
                    </a:cubicBezTo>
                    <a:lnTo>
                      <a:pt x="516" y="24"/>
                    </a:lnTo>
                    <a:close/>
                    <a:moveTo>
                      <a:pt x="501" y="14"/>
                    </a:moveTo>
                    <a:cubicBezTo>
                      <a:pt x="495" y="15"/>
                      <a:pt x="488" y="15"/>
                      <a:pt x="483" y="13"/>
                    </a:cubicBezTo>
                    <a:cubicBezTo>
                      <a:pt x="482" y="12"/>
                      <a:pt x="482" y="11"/>
                      <a:pt x="481" y="11"/>
                    </a:cubicBezTo>
                    <a:lnTo>
                      <a:pt x="501" y="14"/>
                    </a:lnTo>
                    <a:close/>
                    <a:moveTo>
                      <a:pt x="465" y="22"/>
                    </a:moveTo>
                    <a:cubicBezTo>
                      <a:pt x="471" y="17"/>
                      <a:pt x="471" y="25"/>
                      <a:pt x="470" y="26"/>
                    </a:cubicBezTo>
                    <a:cubicBezTo>
                      <a:pt x="468" y="33"/>
                      <a:pt x="474" y="32"/>
                      <a:pt x="475" y="28"/>
                    </a:cubicBezTo>
                    <a:cubicBezTo>
                      <a:pt x="477" y="25"/>
                      <a:pt x="477" y="19"/>
                      <a:pt x="486" y="21"/>
                    </a:cubicBezTo>
                    <a:cubicBezTo>
                      <a:pt x="492" y="22"/>
                      <a:pt x="475" y="35"/>
                      <a:pt x="470" y="41"/>
                    </a:cubicBezTo>
                    <a:cubicBezTo>
                      <a:pt x="465" y="47"/>
                      <a:pt x="466" y="36"/>
                      <a:pt x="470" y="38"/>
                    </a:cubicBezTo>
                    <a:cubicBezTo>
                      <a:pt x="469" y="26"/>
                      <a:pt x="464" y="37"/>
                      <a:pt x="463" y="39"/>
                    </a:cubicBezTo>
                    <a:cubicBezTo>
                      <a:pt x="458" y="48"/>
                      <a:pt x="465" y="47"/>
                      <a:pt x="461" y="49"/>
                    </a:cubicBezTo>
                    <a:cubicBezTo>
                      <a:pt x="453" y="54"/>
                      <a:pt x="443" y="54"/>
                      <a:pt x="433" y="56"/>
                    </a:cubicBezTo>
                    <a:cubicBezTo>
                      <a:pt x="441" y="44"/>
                      <a:pt x="450" y="34"/>
                      <a:pt x="460" y="26"/>
                    </a:cubicBezTo>
                    <a:cubicBezTo>
                      <a:pt x="461" y="25"/>
                      <a:pt x="464" y="23"/>
                      <a:pt x="465" y="22"/>
                    </a:cubicBezTo>
                    <a:close/>
                    <a:moveTo>
                      <a:pt x="457" y="22"/>
                    </a:moveTo>
                    <a:cubicBezTo>
                      <a:pt x="445" y="32"/>
                      <a:pt x="434" y="44"/>
                      <a:pt x="427" y="58"/>
                    </a:cubicBezTo>
                    <a:cubicBezTo>
                      <a:pt x="426" y="59"/>
                      <a:pt x="425" y="59"/>
                      <a:pt x="424" y="59"/>
                    </a:cubicBezTo>
                    <a:cubicBezTo>
                      <a:pt x="429" y="55"/>
                      <a:pt x="421" y="54"/>
                      <a:pt x="421" y="57"/>
                    </a:cubicBezTo>
                    <a:cubicBezTo>
                      <a:pt x="419" y="58"/>
                      <a:pt x="419" y="58"/>
                      <a:pt x="419" y="58"/>
                    </a:cubicBezTo>
                    <a:cubicBezTo>
                      <a:pt x="419" y="55"/>
                      <a:pt x="418" y="55"/>
                      <a:pt x="418" y="58"/>
                    </a:cubicBezTo>
                    <a:cubicBezTo>
                      <a:pt x="418" y="62"/>
                      <a:pt x="418" y="62"/>
                      <a:pt x="418" y="62"/>
                    </a:cubicBezTo>
                    <a:cubicBezTo>
                      <a:pt x="387" y="95"/>
                      <a:pt x="357" y="135"/>
                      <a:pt x="338" y="180"/>
                    </a:cubicBezTo>
                    <a:cubicBezTo>
                      <a:pt x="352" y="149"/>
                      <a:pt x="366" y="117"/>
                      <a:pt x="379" y="83"/>
                    </a:cubicBezTo>
                    <a:cubicBezTo>
                      <a:pt x="384" y="89"/>
                      <a:pt x="379" y="94"/>
                      <a:pt x="380" y="99"/>
                    </a:cubicBezTo>
                    <a:cubicBezTo>
                      <a:pt x="392" y="89"/>
                      <a:pt x="402" y="69"/>
                      <a:pt x="412" y="56"/>
                    </a:cubicBezTo>
                    <a:cubicBezTo>
                      <a:pt x="418" y="49"/>
                      <a:pt x="424" y="42"/>
                      <a:pt x="431" y="34"/>
                    </a:cubicBezTo>
                    <a:cubicBezTo>
                      <a:pt x="431" y="45"/>
                      <a:pt x="431" y="45"/>
                      <a:pt x="431" y="45"/>
                    </a:cubicBezTo>
                    <a:cubicBezTo>
                      <a:pt x="434" y="37"/>
                      <a:pt x="440" y="28"/>
                      <a:pt x="445" y="22"/>
                    </a:cubicBezTo>
                    <a:cubicBezTo>
                      <a:pt x="446" y="21"/>
                      <a:pt x="453" y="22"/>
                      <a:pt x="45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0" name="Freeform 6">
                <a:extLst>
                  <a:ext uri="{FF2B5EF4-FFF2-40B4-BE49-F238E27FC236}">
                    <a16:creationId xmlns:a16="http://schemas.microsoft.com/office/drawing/2014/main" id="{633F9951-E259-40DE-9536-D96470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1863" y="2617788"/>
                <a:ext cx="26988" cy="61913"/>
              </a:xfrm>
              <a:custGeom>
                <a:avLst/>
                <a:gdLst>
                  <a:gd name="T0" fmla="*/ 1 w 13"/>
                  <a:gd name="T1" fmla="*/ 21 h 31"/>
                  <a:gd name="T2" fmla="*/ 4 w 13"/>
                  <a:gd name="T3" fmla="*/ 28 h 31"/>
                  <a:gd name="T4" fmla="*/ 13 w 13"/>
                  <a:gd name="T5" fmla="*/ 8 h 31"/>
                  <a:gd name="T6" fmla="*/ 13 w 13"/>
                  <a:gd name="T7" fmla="*/ 0 h 31"/>
                  <a:gd name="T8" fmla="*/ 1 w 13"/>
                  <a:gd name="T9" fmla="*/ 2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1">
                    <a:moveTo>
                      <a:pt x="1" y="21"/>
                    </a:moveTo>
                    <a:cubicBezTo>
                      <a:pt x="0" y="23"/>
                      <a:pt x="1" y="31"/>
                      <a:pt x="4" y="28"/>
                    </a:cubicBezTo>
                    <a:cubicBezTo>
                      <a:pt x="9" y="24"/>
                      <a:pt x="10" y="15"/>
                      <a:pt x="13" y="8"/>
                    </a:cubicBezTo>
                    <a:cubicBezTo>
                      <a:pt x="10" y="6"/>
                      <a:pt x="13" y="3"/>
                      <a:pt x="13" y="0"/>
                    </a:cubicBezTo>
                    <a:cubicBezTo>
                      <a:pt x="8" y="6"/>
                      <a:pt x="6" y="14"/>
                      <a:pt x="1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294BB075-F844-4D77-8149-2D042BC31D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3338" y="2874963"/>
                <a:ext cx="4763" cy="28575"/>
              </a:xfrm>
              <a:custGeom>
                <a:avLst/>
                <a:gdLst>
                  <a:gd name="T0" fmla="*/ 0 w 3"/>
                  <a:gd name="T1" fmla="*/ 0 h 14"/>
                  <a:gd name="T2" fmla="*/ 0 w 3"/>
                  <a:gd name="T3" fmla="*/ 14 h 14"/>
                  <a:gd name="T4" fmla="*/ 0 w 3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4">
                    <a:moveTo>
                      <a:pt x="0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2" y="11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Freeform 8">
                <a:extLst>
                  <a:ext uri="{FF2B5EF4-FFF2-40B4-BE49-F238E27FC236}">
                    <a16:creationId xmlns:a16="http://schemas.microsoft.com/office/drawing/2014/main" id="{5BB7531F-9359-4D96-8712-787D6AD00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913" y="2300288"/>
                <a:ext cx="1588" cy="3175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1 w 1"/>
                  <a:gd name="T5" fmla="*/ 1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3" name="Freeform 9">
                <a:extLst>
                  <a:ext uri="{FF2B5EF4-FFF2-40B4-BE49-F238E27FC236}">
                    <a16:creationId xmlns:a16="http://schemas.microsoft.com/office/drawing/2014/main" id="{FA0C0898-4C36-4311-AD21-AB7FDD6B88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6738" y="2301875"/>
                <a:ext cx="11113" cy="20638"/>
              </a:xfrm>
              <a:custGeom>
                <a:avLst/>
                <a:gdLst>
                  <a:gd name="T0" fmla="*/ 0 w 5"/>
                  <a:gd name="T1" fmla="*/ 3 h 10"/>
                  <a:gd name="T2" fmla="*/ 2 w 5"/>
                  <a:gd name="T3" fmla="*/ 0 h 10"/>
                  <a:gd name="T4" fmla="*/ 2 w 5"/>
                  <a:gd name="T5" fmla="*/ 1 h 10"/>
                  <a:gd name="T6" fmla="*/ 0 w 5"/>
                  <a:gd name="T7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0">
                    <a:moveTo>
                      <a:pt x="0" y="3"/>
                    </a:moveTo>
                    <a:cubicBezTo>
                      <a:pt x="1" y="10"/>
                      <a:pt x="5" y="4"/>
                      <a:pt x="2" y="0"/>
                    </a:cubicBezTo>
                    <a:cubicBezTo>
                      <a:pt x="2" y="0"/>
                      <a:pt x="2" y="0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51" name="文本框 50">
              <a:extLst>
                <a:ext uri="{FF2B5EF4-FFF2-40B4-BE49-F238E27FC236}">
                  <a16:creationId xmlns:a16="http://schemas.microsoft.com/office/drawing/2014/main" id="{C096934D-77A5-459F-AFDC-236DC3BB21E1}"/>
                </a:ext>
              </a:extLst>
            </p:cNvPr>
            <p:cNvSpPr txBox="1"/>
            <p:nvPr/>
          </p:nvSpPr>
          <p:spPr>
            <a:xfrm>
              <a:off x="7536266" y="2620909"/>
              <a:ext cx="3619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hlinkClick r:id="rId4" action="ppaction://hlinkfile"/>
                </a:rPr>
                <a:t>电工练习题库</a:t>
              </a:r>
              <a:endParaRPr lang="zh-CN" altLang="en-US" sz="2000" b="1" dirty="0"/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BBB08F73-EEB3-4092-9857-7A75A60C562B}"/>
              </a:ext>
            </a:extLst>
          </p:cNvPr>
          <p:cNvGrpSpPr/>
          <p:nvPr/>
        </p:nvGrpSpPr>
        <p:grpSpPr>
          <a:xfrm>
            <a:off x="6246598" y="3713526"/>
            <a:ext cx="4125737" cy="1312917"/>
            <a:chOff x="6246598" y="3713526"/>
            <a:chExt cx="4125737" cy="1312917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B52C085D-231B-466C-AB26-F42455C8E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00" t="12472" r="34000" b="17558"/>
            <a:stretch/>
          </p:blipFill>
          <p:spPr>
            <a:xfrm>
              <a:off x="6246598" y="3713526"/>
              <a:ext cx="1043292" cy="1312917"/>
            </a:xfrm>
            <a:prstGeom prst="rect">
              <a:avLst/>
            </a:prstGeom>
          </p:spPr>
        </p:pic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4A97392E-7455-4683-8D8B-61AE27635A70}"/>
                </a:ext>
              </a:extLst>
            </p:cNvPr>
            <p:cNvSpPr txBox="1"/>
            <p:nvPr/>
          </p:nvSpPr>
          <p:spPr>
            <a:xfrm>
              <a:off x="7394833" y="4062415"/>
              <a:ext cx="2977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hlinkClick r:id="rId6"/>
                </a:rPr>
                <a:t>电工考证测试题库</a:t>
              </a:r>
              <a:endParaRPr lang="zh-CN" altLang="en-US" sz="2000" b="1" dirty="0"/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E943D54C-77D8-4CD5-915C-8939982C64D8}"/>
              </a:ext>
            </a:extLst>
          </p:cNvPr>
          <p:cNvSpPr txBox="1"/>
          <p:nvPr/>
        </p:nvSpPr>
        <p:spPr>
          <a:xfrm>
            <a:off x="1050711" y="1100352"/>
            <a:ext cx="10391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古人有云：“温故而知新”讲的就是学习的过程需要常常回顾和加强，才能牢记所见、所闻、所学。下面是电工系列课程为学员准备的试题，包含低压电工考证试题、国家、省市级技能大赛试题、技成培训网开发的线上题库等，随时随地高时效性的学习。</a:t>
            </a:r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3C7261F8-EC3C-46D7-9DC3-8BC8D63F09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29475" r="54665" b="26555"/>
          <a:stretch/>
        </p:blipFill>
        <p:spPr>
          <a:xfrm>
            <a:off x="6445929" y="5342074"/>
            <a:ext cx="801487" cy="733621"/>
          </a:xfrm>
          <a:prstGeom prst="rect">
            <a:avLst/>
          </a:prstGeom>
        </p:spPr>
      </p:pic>
      <p:sp>
        <p:nvSpPr>
          <p:cNvPr id="56" name="文本框 55">
            <a:extLst>
              <a:ext uri="{FF2B5EF4-FFF2-40B4-BE49-F238E27FC236}">
                <a16:creationId xmlns:a16="http://schemas.microsoft.com/office/drawing/2014/main" id="{9F21F2BA-D2DD-4AFF-BE03-EB53D51774A3}"/>
              </a:ext>
            </a:extLst>
          </p:cNvPr>
          <p:cNvSpPr txBox="1"/>
          <p:nvPr/>
        </p:nvSpPr>
        <p:spPr>
          <a:xfrm>
            <a:off x="7364207" y="5503921"/>
            <a:ext cx="2977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关注“技成培训”公众号</a:t>
            </a: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C1F18591-72F5-4FDD-B563-5AC14D22FA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29475" r="54665" b="26555"/>
          <a:stretch/>
        </p:blipFill>
        <p:spPr>
          <a:xfrm>
            <a:off x="6436708" y="5342074"/>
            <a:ext cx="801487" cy="733621"/>
          </a:xfrm>
          <a:prstGeom prst="rect">
            <a:avLst/>
          </a:prstGeom>
        </p:spPr>
      </p:pic>
      <p:sp>
        <p:nvSpPr>
          <p:cNvPr id="60" name="文本框 59">
            <a:extLst>
              <a:ext uri="{FF2B5EF4-FFF2-40B4-BE49-F238E27FC236}">
                <a16:creationId xmlns:a16="http://schemas.microsoft.com/office/drawing/2014/main" id="{4979F2BF-9ECB-4C08-96FA-DDCDE051EFDA}"/>
              </a:ext>
            </a:extLst>
          </p:cNvPr>
          <p:cNvSpPr txBox="1"/>
          <p:nvPr/>
        </p:nvSpPr>
        <p:spPr>
          <a:xfrm>
            <a:off x="7354986" y="5503921"/>
            <a:ext cx="2977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关注“技成培训”公众号</a:t>
            </a: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F9331B08-799D-44B7-AF3A-71AB1BDA17B9}"/>
              </a:ext>
            </a:extLst>
          </p:cNvPr>
          <p:cNvGrpSpPr/>
          <p:nvPr/>
        </p:nvGrpSpPr>
        <p:grpSpPr>
          <a:xfrm>
            <a:off x="6445929" y="5342074"/>
            <a:ext cx="3895780" cy="733621"/>
            <a:chOff x="6445929" y="5342074"/>
            <a:chExt cx="3895780" cy="733621"/>
          </a:xfrm>
        </p:grpSpPr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3D305ADE-ED54-40D7-80B4-474A4D6594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4" t="29475" r="54665" b="26555"/>
            <a:stretch/>
          </p:blipFill>
          <p:spPr>
            <a:xfrm>
              <a:off x="6445929" y="5342074"/>
              <a:ext cx="801487" cy="733621"/>
            </a:xfrm>
            <a:prstGeom prst="rect">
              <a:avLst/>
            </a:prstGeom>
          </p:spPr>
        </p:pic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1300AE7E-9DAA-461E-8084-9DAC36C58DCF}"/>
                </a:ext>
              </a:extLst>
            </p:cNvPr>
            <p:cNvSpPr txBox="1"/>
            <p:nvPr/>
          </p:nvSpPr>
          <p:spPr>
            <a:xfrm>
              <a:off x="7364207" y="5503921"/>
              <a:ext cx="29775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hlinkClick r:id="rId8" action="ppaction://hlinkfile"/>
                </a:rPr>
                <a:t>关注“技成培训”公众号</a:t>
              </a:r>
              <a:endParaRPr lang="zh-CN" altLang="en-US" sz="2000" b="1" dirty="0"/>
            </a:p>
          </p:txBody>
        </p:sp>
      </p:grpSp>
      <p:sp>
        <p:nvSpPr>
          <p:cNvPr id="27" name="Freeform 177">
            <a:extLst>
              <a:ext uri="{FF2B5EF4-FFF2-40B4-BE49-F238E27FC236}">
                <a16:creationId xmlns:a16="http://schemas.microsoft.com/office/drawing/2014/main" id="{BF14416C-2827-45B8-9DE4-1145CA15A0AC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4" name="Oval 178">
            <a:extLst>
              <a:ext uri="{FF2B5EF4-FFF2-40B4-BE49-F238E27FC236}">
                <a16:creationId xmlns:a16="http://schemas.microsoft.com/office/drawing/2014/main" id="{404BCB0F-E176-4A46-A8E0-22981CC42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Freeform 179">
            <a:hlinkClick r:id="rId9" action="ppaction://hlinksldjump"/>
            <a:extLst>
              <a:ext uri="{FF2B5EF4-FFF2-40B4-BE49-F238E27FC236}">
                <a16:creationId xmlns:a16="http://schemas.microsoft.com/office/drawing/2014/main" id="{D5BEF488-B15F-4278-AD5D-99EBE5A47F23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311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>
            <a:off x="4665565" y="726311"/>
            <a:ext cx="7014944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3416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学完后我能干什么？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253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sp>
        <p:nvSpPr>
          <p:cNvPr id="18" name="Freeform 177">
            <a:extLst>
              <a:ext uri="{FF2B5EF4-FFF2-40B4-BE49-F238E27FC236}">
                <a16:creationId xmlns:a16="http://schemas.microsoft.com/office/drawing/2014/main" id="{04A5C84A-5B85-489D-848C-50FF9AE00AED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178">
            <a:extLst>
              <a:ext uri="{FF2B5EF4-FFF2-40B4-BE49-F238E27FC236}">
                <a16:creationId xmlns:a16="http://schemas.microsoft.com/office/drawing/2014/main" id="{B8F279A6-DDEC-41FC-A18A-D857D43EE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9">
            <a:hlinkClick r:id="rId4" action="ppaction://hlinksldjump"/>
            <a:extLst>
              <a:ext uri="{FF2B5EF4-FFF2-40B4-BE49-F238E27FC236}">
                <a16:creationId xmlns:a16="http://schemas.microsoft.com/office/drawing/2014/main" id="{21CC6B21-443F-4943-8306-7BB2647B8784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6" name="组合 1">
            <a:extLst>
              <a:ext uri="{FF2B5EF4-FFF2-40B4-BE49-F238E27FC236}">
                <a16:creationId xmlns:a16="http://schemas.microsoft.com/office/drawing/2014/main" id="{6B34A68A-C4CE-4C18-BED2-E34B4BF08FD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029" y="1923912"/>
            <a:ext cx="1395413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ound Same Side Corner Rectangle 35">
            <a:extLst>
              <a:ext uri="{FF2B5EF4-FFF2-40B4-BE49-F238E27FC236}">
                <a16:creationId xmlns:a16="http://schemas.microsoft.com/office/drawing/2014/main" id="{F9A09570-39CF-49EC-8544-AA0B72913774}"/>
              </a:ext>
            </a:extLst>
          </p:cNvPr>
          <p:cNvSpPr>
            <a:spLocks/>
          </p:cNvSpPr>
          <p:nvPr/>
        </p:nvSpPr>
        <p:spPr bwMode="auto">
          <a:xfrm rot="5400000">
            <a:off x="2290748" y="4092899"/>
            <a:ext cx="373062" cy="1123950"/>
          </a:xfrm>
          <a:custGeom>
            <a:avLst/>
            <a:gdLst>
              <a:gd name="T0" fmla="*/ 187060 w 372534"/>
              <a:gd name="T1" fmla="*/ 0 h 1123949"/>
              <a:gd name="T2" fmla="*/ 187060 w 372534"/>
              <a:gd name="T3" fmla="*/ 0 h 1123949"/>
              <a:gd name="T4" fmla="*/ 374120 w 372534"/>
              <a:gd name="T5" fmla="*/ 186267 h 1123949"/>
              <a:gd name="T6" fmla="*/ 374120 w 372534"/>
              <a:gd name="T7" fmla="*/ 1123952 h 1123949"/>
              <a:gd name="T8" fmla="*/ 374120 w 372534"/>
              <a:gd name="T9" fmla="*/ 1123952 h 1123949"/>
              <a:gd name="T10" fmla="*/ 0 w 372534"/>
              <a:gd name="T11" fmla="*/ 1123952 h 1123949"/>
              <a:gd name="T12" fmla="*/ 0 w 372534"/>
              <a:gd name="T13" fmla="*/ 1123952 h 1123949"/>
              <a:gd name="T14" fmla="*/ 0 w 372534"/>
              <a:gd name="T15" fmla="*/ 186267 h 1123949"/>
              <a:gd name="T16" fmla="*/ 187060 w 372534"/>
              <a:gd name="T17" fmla="*/ 0 h 11239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4" h="1123949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lnTo>
                  <a:pt x="372534" y="1123949"/>
                </a:lnTo>
                <a:lnTo>
                  <a:pt x="0" y="1123949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125340"/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Round Same Side Corner Rectangle 36">
            <a:extLst>
              <a:ext uri="{FF2B5EF4-FFF2-40B4-BE49-F238E27FC236}">
                <a16:creationId xmlns:a16="http://schemas.microsoft.com/office/drawing/2014/main" id="{F5BD17CD-7687-4AE0-B548-212938C32E87}"/>
              </a:ext>
            </a:extLst>
          </p:cNvPr>
          <p:cNvSpPr>
            <a:spLocks/>
          </p:cNvSpPr>
          <p:nvPr/>
        </p:nvSpPr>
        <p:spPr bwMode="auto">
          <a:xfrm rot="-5400000">
            <a:off x="1496998" y="4423099"/>
            <a:ext cx="373062" cy="463550"/>
          </a:xfrm>
          <a:custGeom>
            <a:avLst/>
            <a:gdLst>
              <a:gd name="T0" fmla="*/ 187060 w 372534"/>
              <a:gd name="T1" fmla="*/ 0 h 463550"/>
              <a:gd name="T2" fmla="*/ 187060 w 372534"/>
              <a:gd name="T3" fmla="*/ 0 h 463550"/>
              <a:gd name="T4" fmla="*/ 374120 w 372534"/>
              <a:gd name="T5" fmla="*/ 186267 h 463550"/>
              <a:gd name="T6" fmla="*/ 374120 w 372534"/>
              <a:gd name="T7" fmla="*/ 463550 h 463550"/>
              <a:gd name="T8" fmla="*/ 374120 w 372534"/>
              <a:gd name="T9" fmla="*/ 463550 h 463550"/>
              <a:gd name="T10" fmla="*/ 0 w 372534"/>
              <a:gd name="T11" fmla="*/ 463550 h 463550"/>
              <a:gd name="T12" fmla="*/ 0 w 372534"/>
              <a:gd name="T13" fmla="*/ 463550 h 463550"/>
              <a:gd name="T14" fmla="*/ 0 w 372534"/>
              <a:gd name="T15" fmla="*/ 186267 h 463550"/>
              <a:gd name="T16" fmla="*/ 187060 w 372534"/>
              <a:gd name="T17" fmla="*/ 0 h 463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4" h="463550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lnTo>
                  <a:pt x="372534" y="463550"/>
                </a:lnTo>
                <a:lnTo>
                  <a:pt x="0" y="463550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9" name="Rectangle 37">
            <a:extLst>
              <a:ext uri="{FF2B5EF4-FFF2-40B4-BE49-F238E27FC236}">
                <a16:creationId xmlns:a16="http://schemas.microsoft.com/office/drawing/2014/main" id="{15438714-0B9A-417D-A326-43D4D3DA3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2488" y="4468343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49325" eaLnBrk="1" hangingPunct="1"/>
            <a:r>
              <a:rPr lang="zh-CN" altLang="en-US" b="1" dirty="0">
                <a:solidFill>
                  <a:srgbClr val="FAFAFA"/>
                </a:solidFill>
                <a:latin typeface="微软雅黑" pitchFamily="34" charset="-122"/>
                <a:ea typeface="微软雅黑" pitchFamily="34" charset="-122"/>
              </a:rPr>
              <a:t>电工考证</a:t>
            </a:r>
            <a:endParaRPr lang="bg-BG" altLang="en-US" b="1" dirty="0">
              <a:solidFill>
                <a:srgbClr val="FAFAF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Rectangle 38">
            <a:extLst>
              <a:ext uri="{FF2B5EF4-FFF2-40B4-BE49-F238E27FC236}">
                <a16:creationId xmlns:a16="http://schemas.microsoft.com/office/drawing/2014/main" id="{2E34E62E-8907-4862-8105-2489EC7DE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0654" y="4471518"/>
            <a:ext cx="3524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50913" eaLnBrk="1" hangingPunct="1"/>
            <a:r>
              <a:rPr lang="en-US" altLang="zh-CN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</a:rPr>
              <a:t>01</a:t>
            </a:r>
          </a:p>
        </p:txBody>
      </p:sp>
      <p:sp>
        <p:nvSpPr>
          <p:cNvPr id="51" name="Round Same Side Corner Rectangle 41">
            <a:extLst>
              <a:ext uri="{FF2B5EF4-FFF2-40B4-BE49-F238E27FC236}">
                <a16:creationId xmlns:a16="http://schemas.microsoft.com/office/drawing/2014/main" id="{94C17A74-609B-4A18-ACA0-4B4709616357}"/>
              </a:ext>
            </a:extLst>
          </p:cNvPr>
          <p:cNvSpPr>
            <a:spLocks/>
          </p:cNvSpPr>
          <p:nvPr/>
        </p:nvSpPr>
        <p:spPr bwMode="auto">
          <a:xfrm rot="5400000">
            <a:off x="3863960" y="3686499"/>
            <a:ext cx="373063" cy="1120775"/>
          </a:xfrm>
          <a:custGeom>
            <a:avLst/>
            <a:gdLst>
              <a:gd name="T0" fmla="*/ 187061 w 372535"/>
              <a:gd name="T1" fmla="*/ 0 h 1121834"/>
              <a:gd name="T2" fmla="*/ 187061 w 372535"/>
              <a:gd name="T3" fmla="*/ 0 h 1121834"/>
              <a:gd name="T4" fmla="*/ 374122 w 372535"/>
              <a:gd name="T5" fmla="*/ 185740 h 1121834"/>
              <a:gd name="T6" fmla="*/ 374121 w 372535"/>
              <a:gd name="T7" fmla="*/ 1118660 h 1121834"/>
              <a:gd name="T8" fmla="*/ 374121 w 372535"/>
              <a:gd name="T9" fmla="*/ 1118660 h 1121834"/>
              <a:gd name="T10" fmla="*/ 0 w 372535"/>
              <a:gd name="T11" fmla="*/ 1118660 h 1121834"/>
              <a:gd name="T12" fmla="*/ 0 w 372535"/>
              <a:gd name="T13" fmla="*/ 1118660 h 1121834"/>
              <a:gd name="T14" fmla="*/ 0 w 372535"/>
              <a:gd name="T15" fmla="*/ 185740 h 1121834"/>
              <a:gd name="T16" fmla="*/ 187061 w 372535"/>
              <a:gd name="T17" fmla="*/ 0 h 11218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5" h="1121834">
                <a:moveTo>
                  <a:pt x="186268" y="0"/>
                </a:moveTo>
                <a:lnTo>
                  <a:pt x="186268" y="0"/>
                </a:lnTo>
                <a:cubicBezTo>
                  <a:pt x="289141" y="0"/>
                  <a:pt x="372536" y="83395"/>
                  <a:pt x="372536" y="186268"/>
                </a:cubicBezTo>
                <a:cubicBezTo>
                  <a:pt x="372536" y="498123"/>
                  <a:pt x="372535" y="809979"/>
                  <a:pt x="372535" y="1121834"/>
                </a:cubicBezTo>
                <a:lnTo>
                  <a:pt x="0" y="1121834"/>
                </a:lnTo>
                <a:lnTo>
                  <a:pt x="0" y="186268"/>
                </a:lnTo>
                <a:cubicBezTo>
                  <a:pt x="0" y="83395"/>
                  <a:pt x="83395" y="0"/>
                  <a:pt x="186268" y="0"/>
                </a:cubicBezTo>
                <a:close/>
              </a:path>
            </a:pathLst>
          </a:custGeom>
          <a:solidFill>
            <a:srgbClr val="125340"/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52" name="Round Same Side Corner Rectangle 43">
            <a:extLst>
              <a:ext uri="{FF2B5EF4-FFF2-40B4-BE49-F238E27FC236}">
                <a16:creationId xmlns:a16="http://schemas.microsoft.com/office/drawing/2014/main" id="{66C42B8B-526E-4F95-90E8-90AB566EE4E3}"/>
              </a:ext>
            </a:extLst>
          </p:cNvPr>
          <p:cNvSpPr>
            <a:spLocks/>
          </p:cNvSpPr>
          <p:nvPr/>
        </p:nvSpPr>
        <p:spPr bwMode="auto">
          <a:xfrm rot="-5400000">
            <a:off x="3071797" y="4015112"/>
            <a:ext cx="373063" cy="463550"/>
          </a:xfrm>
          <a:custGeom>
            <a:avLst/>
            <a:gdLst>
              <a:gd name="T0" fmla="*/ 187061 w 372535"/>
              <a:gd name="T1" fmla="*/ 0 h 463550"/>
              <a:gd name="T2" fmla="*/ 187061 w 372535"/>
              <a:gd name="T3" fmla="*/ 0 h 463550"/>
              <a:gd name="T4" fmla="*/ 374122 w 372535"/>
              <a:gd name="T5" fmla="*/ 186268 h 463550"/>
              <a:gd name="T6" fmla="*/ 374121 w 372535"/>
              <a:gd name="T7" fmla="*/ 463550 h 463550"/>
              <a:gd name="T8" fmla="*/ 374121 w 372535"/>
              <a:gd name="T9" fmla="*/ 463550 h 463550"/>
              <a:gd name="T10" fmla="*/ 0 w 372535"/>
              <a:gd name="T11" fmla="*/ 463550 h 463550"/>
              <a:gd name="T12" fmla="*/ 0 w 372535"/>
              <a:gd name="T13" fmla="*/ 463550 h 463550"/>
              <a:gd name="T14" fmla="*/ 0 w 372535"/>
              <a:gd name="T15" fmla="*/ 186268 h 463550"/>
              <a:gd name="T16" fmla="*/ 187061 w 372535"/>
              <a:gd name="T17" fmla="*/ 0 h 463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5" h="463550">
                <a:moveTo>
                  <a:pt x="186268" y="0"/>
                </a:moveTo>
                <a:lnTo>
                  <a:pt x="186268" y="0"/>
                </a:lnTo>
                <a:cubicBezTo>
                  <a:pt x="289141" y="0"/>
                  <a:pt x="372536" y="83395"/>
                  <a:pt x="372536" y="186268"/>
                </a:cubicBezTo>
                <a:cubicBezTo>
                  <a:pt x="372536" y="278695"/>
                  <a:pt x="372535" y="371123"/>
                  <a:pt x="372535" y="463550"/>
                </a:cubicBezTo>
                <a:lnTo>
                  <a:pt x="0" y="463550"/>
                </a:lnTo>
                <a:lnTo>
                  <a:pt x="0" y="186268"/>
                </a:lnTo>
                <a:cubicBezTo>
                  <a:pt x="0" y="83395"/>
                  <a:pt x="83395" y="0"/>
                  <a:pt x="186268" y="0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3" name="Rectangle 44">
            <a:extLst>
              <a:ext uri="{FF2B5EF4-FFF2-40B4-BE49-F238E27FC236}">
                <a16:creationId xmlns:a16="http://schemas.microsoft.com/office/drawing/2014/main" id="{F9FDE4A8-53C7-48D5-BECB-930FF16B5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413" y="4060355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49325" eaLnBrk="1" hangingPunct="1"/>
            <a:r>
              <a:rPr lang="zh-CN" altLang="en-US" b="1" dirty="0">
                <a:solidFill>
                  <a:srgbClr val="FAFAFA"/>
                </a:solidFill>
                <a:latin typeface="微软雅黑" pitchFamily="34" charset="-122"/>
                <a:ea typeface="微软雅黑" pitchFamily="34" charset="-122"/>
              </a:rPr>
              <a:t>电工识图</a:t>
            </a:r>
            <a:endParaRPr lang="bg-BG" altLang="en-US" b="1" dirty="0">
              <a:solidFill>
                <a:srgbClr val="FAFAF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Rectangle 45">
            <a:extLst>
              <a:ext uri="{FF2B5EF4-FFF2-40B4-BE49-F238E27FC236}">
                <a16:creationId xmlns:a16="http://schemas.microsoft.com/office/drawing/2014/main" id="{F51D3B1F-5551-41B2-B28D-D72FE659C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5454" y="4061943"/>
            <a:ext cx="3524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50913" eaLnBrk="1" hangingPunct="1"/>
            <a:r>
              <a:rPr lang="en-US" altLang="zh-CN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</a:rPr>
              <a:t>02</a:t>
            </a:r>
          </a:p>
        </p:txBody>
      </p:sp>
      <p:sp>
        <p:nvSpPr>
          <p:cNvPr id="55" name="Round Same Side Corner Rectangle 47">
            <a:extLst>
              <a:ext uri="{FF2B5EF4-FFF2-40B4-BE49-F238E27FC236}">
                <a16:creationId xmlns:a16="http://schemas.microsoft.com/office/drawing/2014/main" id="{E1656CA6-A9C7-425A-A7CE-3C86DDFD15AB}"/>
              </a:ext>
            </a:extLst>
          </p:cNvPr>
          <p:cNvSpPr>
            <a:spLocks/>
          </p:cNvSpPr>
          <p:nvPr/>
        </p:nvSpPr>
        <p:spPr bwMode="auto">
          <a:xfrm rot="5400000">
            <a:off x="5437173" y="3276924"/>
            <a:ext cx="371475" cy="1122363"/>
          </a:xfrm>
          <a:custGeom>
            <a:avLst/>
            <a:gdLst>
              <a:gd name="T0" fmla="*/ 184684 w 372534"/>
              <a:gd name="T1" fmla="*/ 0 h 1121834"/>
              <a:gd name="T2" fmla="*/ 184684 w 372534"/>
              <a:gd name="T3" fmla="*/ 0 h 1121834"/>
              <a:gd name="T4" fmla="*/ 369366 w 372534"/>
              <a:gd name="T5" fmla="*/ 186531 h 1121834"/>
              <a:gd name="T6" fmla="*/ 369366 w 372534"/>
              <a:gd name="T7" fmla="*/ 1123421 h 1121834"/>
              <a:gd name="T8" fmla="*/ 369366 w 372534"/>
              <a:gd name="T9" fmla="*/ 1123421 h 1121834"/>
              <a:gd name="T10" fmla="*/ 0 w 372534"/>
              <a:gd name="T11" fmla="*/ 1123421 h 1121834"/>
              <a:gd name="T12" fmla="*/ 0 w 372534"/>
              <a:gd name="T13" fmla="*/ 1123421 h 1121834"/>
              <a:gd name="T14" fmla="*/ 0 w 372534"/>
              <a:gd name="T15" fmla="*/ 186531 h 1121834"/>
              <a:gd name="T16" fmla="*/ 184684 w 372534"/>
              <a:gd name="T17" fmla="*/ 0 h 11218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4" h="1121834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lnTo>
                  <a:pt x="372534" y="1121834"/>
                </a:lnTo>
                <a:lnTo>
                  <a:pt x="0" y="1121834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125340"/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56" name="Round Same Side Corner Rectangle 48">
            <a:extLst>
              <a:ext uri="{FF2B5EF4-FFF2-40B4-BE49-F238E27FC236}">
                <a16:creationId xmlns:a16="http://schemas.microsoft.com/office/drawing/2014/main" id="{5F9505E2-D355-4E8F-BBBA-F02EC22B3637}"/>
              </a:ext>
            </a:extLst>
          </p:cNvPr>
          <p:cNvSpPr>
            <a:spLocks/>
          </p:cNvSpPr>
          <p:nvPr/>
        </p:nvSpPr>
        <p:spPr bwMode="auto">
          <a:xfrm rot="-5400000">
            <a:off x="4644216" y="3606331"/>
            <a:ext cx="371475" cy="463550"/>
          </a:xfrm>
          <a:custGeom>
            <a:avLst/>
            <a:gdLst>
              <a:gd name="T0" fmla="*/ 184684 w 372534"/>
              <a:gd name="T1" fmla="*/ 0 h 463550"/>
              <a:gd name="T2" fmla="*/ 184684 w 372534"/>
              <a:gd name="T3" fmla="*/ 0 h 463550"/>
              <a:gd name="T4" fmla="*/ 369366 w 372534"/>
              <a:gd name="T5" fmla="*/ 186267 h 463550"/>
              <a:gd name="T6" fmla="*/ 369366 w 372534"/>
              <a:gd name="T7" fmla="*/ 463550 h 463550"/>
              <a:gd name="T8" fmla="*/ 369366 w 372534"/>
              <a:gd name="T9" fmla="*/ 463550 h 463550"/>
              <a:gd name="T10" fmla="*/ 0 w 372534"/>
              <a:gd name="T11" fmla="*/ 463550 h 463550"/>
              <a:gd name="T12" fmla="*/ 0 w 372534"/>
              <a:gd name="T13" fmla="*/ 463550 h 463550"/>
              <a:gd name="T14" fmla="*/ 0 w 372534"/>
              <a:gd name="T15" fmla="*/ 186267 h 463550"/>
              <a:gd name="T16" fmla="*/ 184684 w 372534"/>
              <a:gd name="T17" fmla="*/ 0 h 463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4" h="463550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lnTo>
                  <a:pt x="372534" y="463550"/>
                </a:lnTo>
                <a:lnTo>
                  <a:pt x="0" y="463550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7" name="Rectangle 49">
            <a:extLst>
              <a:ext uri="{FF2B5EF4-FFF2-40B4-BE49-F238E27FC236}">
                <a16:creationId xmlns:a16="http://schemas.microsoft.com/office/drawing/2014/main" id="{CD743B46-623A-4F53-98F9-C52C8B2A5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3037" y="3652368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49325" eaLnBrk="1" hangingPunct="1"/>
            <a:r>
              <a:rPr lang="zh-CN" altLang="en-US" b="1" dirty="0">
                <a:solidFill>
                  <a:srgbClr val="FAFAFA"/>
                </a:solidFill>
                <a:latin typeface="微软雅黑" pitchFamily="34" charset="-122"/>
                <a:ea typeface="微软雅黑" pitchFamily="34" charset="-122"/>
              </a:rPr>
              <a:t>电工接线</a:t>
            </a:r>
            <a:endParaRPr lang="bg-BG" altLang="en-US" b="1" dirty="0">
              <a:solidFill>
                <a:srgbClr val="FAFAF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Rectangle 50">
            <a:extLst>
              <a:ext uri="{FF2B5EF4-FFF2-40B4-BE49-F238E27FC236}">
                <a16:creationId xmlns:a16="http://schemas.microsoft.com/office/drawing/2014/main" id="{816397BA-E110-40E3-B8FB-55169BA8A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0729" y="3653955"/>
            <a:ext cx="3508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50913" eaLnBrk="1" hangingPunct="1"/>
            <a:r>
              <a:rPr lang="en-US" altLang="zh-CN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</a:rPr>
              <a:t>03</a:t>
            </a:r>
          </a:p>
        </p:txBody>
      </p:sp>
      <p:sp>
        <p:nvSpPr>
          <p:cNvPr id="59" name="Round Same Side Corner Rectangle 52">
            <a:extLst>
              <a:ext uri="{FF2B5EF4-FFF2-40B4-BE49-F238E27FC236}">
                <a16:creationId xmlns:a16="http://schemas.microsoft.com/office/drawing/2014/main" id="{3496B52B-2DC9-4058-9DBB-5BEF18BDC22F}"/>
              </a:ext>
            </a:extLst>
          </p:cNvPr>
          <p:cNvSpPr>
            <a:spLocks/>
          </p:cNvSpPr>
          <p:nvPr/>
        </p:nvSpPr>
        <p:spPr bwMode="auto">
          <a:xfrm rot="5400000">
            <a:off x="7011180" y="2868142"/>
            <a:ext cx="373062" cy="1122363"/>
          </a:xfrm>
          <a:custGeom>
            <a:avLst/>
            <a:gdLst>
              <a:gd name="T0" fmla="*/ 187060 w 372535"/>
              <a:gd name="T1" fmla="*/ 0 h 1121832"/>
              <a:gd name="T2" fmla="*/ 187060 w 372535"/>
              <a:gd name="T3" fmla="*/ 0 h 1121832"/>
              <a:gd name="T4" fmla="*/ 374119 w 372535"/>
              <a:gd name="T5" fmla="*/ 186532 h 1121832"/>
              <a:gd name="T6" fmla="*/ 374118 w 372535"/>
              <a:gd name="T7" fmla="*/ 1123426 h 1121832"/>
              <a:gd name="T8" fmla="*/ 374118 w 372535"/>
              <a:gd name="T9" fmla="*/ 1123426 h 1121832"/>
              <a:gd name="T10" fmla="*/ 0 w 372535"/>
              <a:gd name="T11" fmla="*/ 1123426 h 1121832"/>
              <a:gd name="T12" fmla="*/ 0 w 372535"/>
              <a:gd name="T13" fmla="*/ 1123426 h 1121832"/>
              <a:gd name="T14" fmla="*/ 0 w 372535"/>
              <a:gd name="T15" fmla="*/ 186532 h 1121832"/>
              <a:gd name="T16" fmla="*/ 187060 w 372535"/>
              <a:gd name="T17" fmla="*/ 0 h 112183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5" h="1121832">
                <a:moveTo>
                  <a:pt x="186268" y="0"/>
                </a:moveTo>
                <a:lnTo>
                  <a:pt x="186268" y="0"/>
                </a:lnTo>
                <a:cubicBezTo>
                  <a:pt x="289141" y="0"/>
                  <a:pt x="372536" y="83395"/>
                  <a:pt x="372536" y="186268"/>
                </a:cubicBezTo>
                <a:cubicBezTo>
                  <a:pt x="372536" y="498123"/>
                  <a:pt x="372535" y="809977"/>
                  <a:pt x="372535" y="1121832"/>
                </a:cubicBezTo>
                <a:lnTo>
                  <a:pt x="0" y="1121832"/>
                </a:lnTo>
                <a:lnTo>
                  <a:pt x="0" y="186268"/>
                </a:lnTo>
                <a:cubicBezTo>
                  <a:pt x="0" y="83395"/>
                  <a:pt x="83395" y="0"/>
                  <a:pt x="186268" y="0"/>
                </a:cubicBezTo>
                <a:close/>
              </a:path>
            </a:pathLst>
          </a:custGeom>
          <a:solidFill>
            <a:srgbClr val="125340"/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60" name="Round Same Side Corner Rectangle 53">
            <a:extLst>
              <a:ext uri="{FF2B5EF4-FFF2-40B4-BE49-F238E27FC236}">
                <a16:creationId xmlns:a16="http://schemas.microsoft.com/office/drawing/2014/main" id="{067ADE00-1AF9-4E7C-8632-A066237D7FD6}"/>
              </a:ext>
            </a:extLst>
          </p:cNvPr>
          <p:cNvSpPr>
            <a:spLocks/>
          </p:cNvSpPr>
          <p:nvPr/>
        </p:nvSpPr>
        <p:spPr bwMode="auto">
          <a:xfrm rot="-5400000">
            <a:off x="6218223" y="3197549"/>
            <a:ext cx="373062" cy="463550"/>
          </a:xfrm>
          <a:custGeom>
            <a:avLst/>
            <a:gdLst>
              <a:gd name="T0" fmla="*/ 187060 w 372535"/>
              <a:gd name="T1" fmla="*/ 0 h 463549"/>
              <a:gd name="T2" fmla="*/ 187060 w 372535"/>
              <a:gd name="T3" fmla="*/ 0 h 463549"/>
              <a:gd name="T4" fmla="*/ 374119 w 372535"/>
              <a:gd name="T5" fmla="*/ 186268 h 463549"/>
              <a:gd name="T6" fmla="*/ 374118 w 372535"/>
              <a:gd name="T7" fmla="*/ 463552 h 463549"/>
              <a:gd name="T8" fmla="*/ 374118 w 372535"/>
              <a:gd name="T9" fmla="*/ 463552 h 463549"/>
              <a:gd name="T10" fmla="*/ 0 w 372535"/>
              <a:gd name="T11" fmla="*/ 463552 h 463549"/>
              <a:gd name="T12" fmla="*/ 0 w 372535"/>
              <a:gd name="T13" fmla="*/ 463552 h 463549"/>
              <a:gd name="T14" fmla="*/ 0 w 372535"/>
              <a:gd name="T15" fmla="*/ 186268 h 463549"/>
              <a:gd name="T16" fmla="*/ 187060 w 372535"/>
              <a:gd name="T17" fmla="*/ 0 h 4635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5" h="463549">
                <a:moveTo>
                  <a:pt x="186268" y="0"/>
                </a:moveTo>
                <a:lnTo>
                  <a:pt x="186268" y="0"/>
                </a:lnTo>
                <a:cubicBezTo>
                  <a:pt x="289141" y="0"/>
                  <a:pt x="372536" y="83395"/>
                  <a:pt x="372536" y="186268"/>
                </a:cubicBezTo>
                <a:cubicBezTo>
                  <a:pt x="372536" y="278695"/>
                  <a:pt x="372535" y="371122"/>
                  <a:pt x="372535" y="463549"/>
                </a:cubicBezTo>
                <a:lnTo>
                  <a:pt x="0" y="463549"/>
                </a:lnTo>
                <a:lnTo>
                  <a:pt x="0" y="186268"/>
                </a:lnTo>
                <a:cubicBezTo>
                  <a:pt x="0" y="83395"/>
                  <a:pt x="83395" y="0"/>
                  <a:pt x="186268" y="0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" name="Rectangle 63">
            <a:extLst>
              <a:ext uri="{FF2B5EF4-FFF2-40B4-BE49-F238E27FC236}">
                <a16:creationId xmlns:a16="http://schemas.microsoft.com/office/drawing/2014/main" id="{0B32DEA1-37C9-43AC-9A84-DB70666C0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7837" y="3242793"/>
            <a:ext cx="1107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49325" eaLnBrk="1" hangingPunct="1"/>
            <a:r>
              <a:rPr lang="zh-CN" altLang="en-US" b="1" dirty="0">
                <a:solidFill>
                  <a:srgbClr val="FAFAFA"/>
                </a:solidFill>
                <a:latin typeface="微软雅黑" pitchFamily="34" charset="-122"/>
                <a:ea typeface="微软雅黑" pitchFamily="34" charset="-122"/>
              </a:rPr>
              <a:t>工具使用</a:t>
            </a:r>
            <a:endParaRPr lang="bg-BG" altLang="en-US" b="1" dirty="0">
              <a:solidFill>
                <a:srgbClr val="FAFAF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" name="Rectangle 65">
            <a:extLst>
              <a:ext uri="{FF2B5EF4-FFF2-40B4-BE49-F238E27FC236}">
                <a16:creationId xmlns:a16="http://schemas.microsoft.com/office/drawing/2014/main" id="{987760A9-E8ED-46D8-84E0-01963FE72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529" y="3245968"/>
            <a:ext cx="3508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50913" eaLnBrk="1" hangingPunct="1"/>
            <a:r>
              <a:rPr lang="en-US" altLang="zh-CN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</a:rPr>
              <a:t>04</a:t>
            </a:r>
          </a:p>
        </p:txBody>
      </p:sp>
      <p:sp>
        <p:nvSpPr>
          <p:cNvPr id="63" name="Round Same Side Corner Rectangle 67">
            <a:extLst>
              <a:ext uri="{FF2B5EF4-FFF2-40B4-BE49-F238E27FC236}">
                <a16:creationId xmlns:a16="http://schemas.microsoft.com/office/drawing/2014/main" id="{AB6B513D-A8E7-4F19-ACE0-67AE5AE5DEAA}"/>
              </a:ext>
            </a:extLst>
          </p:cNvPr>
          <p:cNvSpPr>
            <a:spLocks/>
          </p:cNvSpPr>
          <p:nvPr/>
        </p:nvSpPr>
        <p:spPr bwMode="auto">
          <a:xfrm rot="5400000">
            <a:off x="8584391" y="2460156"/>
            <a:ext cx="373063" cy="1122362"/>
          </a:xfrm>
          <a:custGeom>
            <a:avLst/>
            <a:gdLst>
              <a:gd name="T0" fmla="*/ 187062 w 372534"/>
              <a:gd name="T1" fmla="*/ 0 h 1121834"/>
              <a:gd name="T2" fmla="*/ 187062 w 372534"/>
              <a:gd name="T3" fmla="*/ 0 h 1121834"/>
              <a:gd name="T4" fmla="*/ 374124 w 372534"/>
              <a:gd name="T5" fmla="*/ 186531 h 1121834"/>
              <a:gd name="T6" fmla="*/ 374124 w 372534"/>
              <a:gd name="T7" fmla="*/ 1123418 h 1121834"/>
              <a:gd name="T8" fmla="*/ 374124 w 372534"/>
              <a:gd name="T9" fmla="*/ 1123418 h 1121834"/>
              <a:gd name="T10" fmla="*/ 0 w 372534"/>
              <a:gd name="T11" fmla="*/ 1123418 h 1121834"/>
              <a:gd name="T12" fmla="*/ 0 w 372534"/>
              <a:gd name="T13" fmla="*/ 1123418 h 1121834"/>
              <a:gd name="T14" fmla="*/ 0 w 372534"/>
              <a:gd name="T15" fmla="*/ 186531 h 1121834"/>
              <a:gd name="T16" fmla="*/ 187062 w 372534"/>
              <a:gd name="T17" fmla="*/ 0 h 11218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4" h="1121834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lnTo>
                  <a:pt x="372534" y="1121834"/>
                </a:lnTo>
                <a:lnTo>
                  <a:pt x="0" y="1121834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125340"/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64" name="Round Same Side Corner Rectangle 73">
            <a:extLst>
              <a:ext uri="{FF2B5EF4-FFF2-40B4-BE49-F238E27FC236}">
                <a16:creationId xmlns:a16="http://schemas.microsoft.com/office/drawing/2014/main" id="{955C43E6-8B6B-4FAA-9960-81A8689197BE}"/>
              </a:ext>
            </a:extLst>
          </p:cNvPr>
          <p:cNvSpPr>
            <a:spLocks/>
          </p:cNvSpPr>
          <p:nvPr/>
        </p:nvSpPr>
        <p:spPr bwMode="auto">
          <a:xfrm rot="-5400000">
            <a:off x="7791435" y="2789562"/>
            <a:ext cx="373063" cy="463550"/>
          </a:xfrm>
          <a:custGeom>
            <a:avLst/>
            <a:gdLst>
              <a:gd name="T0" fmla="*/ 187062 w 372534"/>
              <a:gd name="T1" fmla="*/ 0 h 463550"/>
              <a:gd name="T2" fmla="*/ 187062 w 372534"/>
              <a:gd name="T3" fmla="*/ 0 h 463550"/>
              <a:gd name="T4" fmla="*/ 374124 w 372534"/>
              <a:gd name="T5" fmla="*/ 186267 h 463550"/>
              <a:gd name="T6" fmla="*/ 374124 w 372534"/>
              <a:gd name="T7" fmla="*/ 463550 h 463550"/>
              <a:gd name="T8" fmla="*/ 374124 w 372534"/>
              <a:gd name="T9" fmla="*/ 463550 h 463550"/>
              <a:gd name="T10" fmla="*/ 0 w 372534"/>
              <a:gd name="T11" fmla="*/ 463550 h 463550"/>
              <a:gd name="T12" fmla="*/ 0 w 372534"/>
              <a:gd name="T13" fmla="*/ 463550 h 463550"/>
              <a:gd name="T14" fmla="*/ 0 w 372534"/>
              <a:gd name="T15" fmla="*/ 186267 h 463550"/>
              <a:gd name="T16" fmla="*/ 187062 w 372534"/>
              <a:gd name="T17" fmla="*/ 0 h 4635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4" h="463550">
                <a:moveTo>
                  <a:pt x="186267" y="0"/>
                </a:moveTo>
                <a:lnTo>
                  <a:pt x="186267" y="0"/>
                </a:lnTo>
                <a:cubicBezTo>
                  <a:pt x="289139" y="0"/>
                  <a:pt x="372534" y="83395"/>
                  <a:pt x="372534" y="186267"/>
                </a:cubicBezTo>
                <a:lnTo>
                  <a:pt x="372534" y="463550"/>
                </a:lnTo>
                <a:lnTo>
                  <a:pt x="0" y="463550"/>
                </a:lnTo>
                <a:lnTo>
                  <a:pt x="0" y="186267"/>
                </a:lnTo>
                <a:cubicBezTo>
                  <a:pt x="0" y="83395"/>
                  <a:pt x="83395" y="0"/>
                  <a:pt x="186267" y="0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5" name="Rectangle 74">
            <a:extLst>
              <a:ext uri="{FF2B5EF4-FFF2-40B4-BE49-F238E27FC236}">
                <a16:creationId xmlns:a16="http://schemas.microsoft.com/office/drawing/2014/main" id="{15B84192-B41A-4C47-9F2A-D6D706CF6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5634" y="2834805"/>
            <a:ext cx="13388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49325" eaLnBrk="1" hangingPunct="1"/>
            <a:r>
              <a:rPr lang="zh-CN" altLang="en-US" b="1" dirty="0">
                <a:solidFill>
                  <a:srgbClr val="FAFAFA"/>
                </a:solidFill>
                <a:latin typeface="微软雅黑" pitchFamily="34" charset="-122"/>
                <a:ea typeface="微软雅黑" pitchFamily="34" charset="-122"/>
              </a:rPr>
              <a:t>供配电设计</a:t>
            </a:r>
            <a:endParaRPr lang="bg-BG" altLang="en-US" b="1" dirty="0">
              <a:solidFill>
                <a:srgbClr val="FAFAF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6" name="Rectangle 75">
            <a:extLst>
              <a:ext uri="{FF2B5EF4-FFF2-40B4-BE49-F238E27FC236}">
                <a16:creationId xmlns:a16="http://schemas.microsoft.com/office/drawing/2014/main" id="{448002D4-5686-4EF7-A5F2-C7E7602D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6679" y="2836393"/>
            <a:ext cx="3508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50913" eaLnBrk="1" hangingPunct="1"/>
            <a:r>
              <a:rPr lang="en-US" altLang="zh-CN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</a:rPr>
              <a:t>05</a:t>
            </a:r>
          </a:p>
        </p:txBody>
      </p:sp>
      <p:sp>
        <p:nvSpPr>
          <p:cNvPr id="67" name="Round Same Side Corner Rectangle 81">
            <a:extLst>
              <a:ext uri="{FF2B5EF4-FFF2-40B4-BE49-F238E27FC236}">
                <a16:creationId xmlns:a16="http://schemas.microsoft.com/office/drawing/2014/main" id="{82296EA5-77C5-4176-97B8-36612E504F41}"/>
              </a:ext>
            </a:extLst>
          </p:cNvPr>
          <p:cNvSpPr>
            <a:spLocks/>
          </p:cNvSpPr>
          <p:nvPr/>
        </p:nvSpPr>
        <p:spPr bwMode="auto">
          <a:xfrm rot="5400000">
            <a:off x="10159191" y="2050581"/>
            <a:ext cx="371475" cy="1123950"/>
          </a:xfrm>
          <a:custGeom>
            <a:avLst/>
            <a:gdLst>
              <a:gd name="T0" fmla="*/ 184683 w 372535"/>
              <a:gd name="T1" fmla="*/ 0 h 1123951"/>
              <a:gd name="T2" fmla="*/ 184683 w 372535"/>
              <a:gd name="T3" fmla="*/ 0 h 1123951"/>
              <a:gd name="T4" fmla="*/ 369365 w 372535"/>
              <a:gd name="T5" fmla="*/ 186268 h 1123951"/>
              <a:gd name="T6" fmla="*/ 369364 w 372535"/>
              <a:gd name="T7" fmla="*/ 1123948 h 1123951"/>
              <a:gd name="T8" fmla="*/ 369364 w 372535"/>
              <a:gd name="T9" fmla="*/ 1123948 h 1123951"/>
              <a:gd name="T10" fmla="*/ 0 w 372535"/>
              <a:gd name="T11" fmla="*/ 1123948 h 1123951"/>
              <a:gd name="T12" fmla="*/ 0 w 372535"/>
              <a:gd name="T13" fmla="*/ 1123948 h 1123951"/>
              <a:gd name="T14" fmla="*/ 0 w 372535"/>
              <a:gd name="T15" fmla="*/ 186268 h 1123951"/>
              <a:gd name="T16" fmla="*/ 184683 w 372535"/>
              <a:gd name="T17" fmla="*/ 0 h 11239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5" h="1123951">
                <a:moveTo>
                  <a:pt x="186268" y="0"/>
                </a:moveTo>
                <a:lnTo>
                  <a:pt x="186268" y="0"/>
                </a:lnTo>
                <a:cubicBezTo>
                  <a:pt x="289141" y="0"/>
                  <a:pt x="372536" y="83395"/>
                  <a:pt x="372536" y="186268"/>
                </a:cubicBezTo>
                <a:cubicBezTo>
                  <a:pt x="372536" y="498829"/>
                  <a:pt x="372535" y="811390"/>
                  <a:pt x="372535" y="1123951"/>
                </a:cubicBezTo>
                <a:lnTo>
                  <a:pt x="0" y="1123951"/>
                </a:lnTo>
                <a:lnTo>
                  <a:pt x="0" y="186268"/>
                </a:lnTo>
                <a:cubicBezTo>
                  <a:pt x="0" y="83395"/>
                  <a:pt x="83395" y="0"/>
                  <a:pt x="186268" y="0"/>
                </a:cubicBezTo>
                <a:close/>
              </a:path>
            </a:pathLst>
          </a:custGeom>
          <a:solidFill>
            <a:srgbClr val="125340"/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68" name="Round Same Side Corner Rectangle 82">
            <a:extLst>
              <a:ext uri="{FF2B5EF4-FFF2-40B4-BE49-F238E27FC236}">
                <a16:creationId xmlns:a16="http://schemas.microsoft.com/office/drawing/2014/main" id="{C1B18EFA-A26F-4EB0-8C1C-3D59EFC60932}"/>
              </a:ext>
            </a:extLst>
          </p:cNvPr>
          <p:cNvSpPr>
            <a:spLocks/>
          </p:cNvSpPr>
          <p:nvPr/>
        </p:nvSpPr>
        <p:spPr bwMode="auto">
          <a:xfrm rot="-5400000">
            <a:off x="9365441" y="2380781"/>
            <a:ext cx="371475" cy="463550"/>
          </a:xfrm>
          <a:custGeom>
            <a:avLst/>
            <a:gdLst>
              <a:gd name="T0" fmla="*/ 184683 w 372535"/>
              <a:gd name="T1" fmla="*/ 0 h 463549"/>
              <a:gd name="T2" fmla="*/ 184683 w 372535"/>
              <a:gd name="T3" fmla="*/ 0 h 463549"/>
              <a:gd name="T4" fmla="*/ 369365 w 372535"/>
              <a:gd name="T5" fmla="*/ 186268 h 463549"/>
              <a:gd name="T6" fmla="*/ 369364 w 372535"/>
              <a:gd name="T7" fmla="*/ 463552 h 463549"/>
              <a:gd name="T8" fmla="*/ 369364 w 372535"/>
              <a:gd name="T9" fmla="*/ 463552 h 463549"/>
              <a:gd name="T10" fmla="*/ 0 w 372535"/>
              <a:gd name="T11" fmla="*/ 463552 h 463549"/>
              <a:gd name="T12" fmla="*/ 0 w 372535"/>
              <a:gd name="T13" fmla="*/ 463552 h 463549"/>
              <a:gd name="T14" fmla="*/ 0 w 372535"/>
              <a:gd name="T15" fmla="*/ 186268 h 463549"/>
              <a:gd name="T16" fmla="*/ 184683 w 372535"/>
              <a:gd name="T17" fmla="*/ 0 h 4635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72535" h="463549">
                <a:moveTo>
                  <a:pt x="186268" y="0"/>
                </a:moveTo>
                <a:lnTo>
                  <a:pt x="186268" y="0"/>
                </a:lnTo>
                <a:cubicBezTo>
                  <a:pt x="289141" y="0"/>
                  <a:pt x="372536" y="83395"/>
                  <a:pt x="372536" y="186268"/>
                </a:cubicBezTo>
                <a:cubicBezTo>
                  <a:pt x="372536" y="278695"/>
                  <a:pt x="372535" y="371122"/>
                  <a:pt x="372535" y="463549"/>
                </a:cubicBezTo>
                <a:lnTo>
                  <a:pt x="0" y="463549"/>
                </a:lnTo>
                <a:lnTo>
                  <a:pt x="0" y="186268"/>
                </a:lnTo>
                <a:cubicBezTo>
                  <a:pt x="0" y="83395"/>
                  <a:pt x="83395" y="0"/>
                  <a:pt x="186268" y="0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9" name="Rectangle 83">
            <a:extLst>
              <a:ext uri="{FF2B5EF4-FFF2-40B4-BE49-F238E27FC236}">
                <a16:creationId xmlns:a16="http://schemas.microsoft.com/office/drawing/2014/main" id="{526F88FB-AD11-4380-A991-9F90289CE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6969" y="2426818"/>
            <a:ext cx="10743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49325" eaLnBrk="1" hangingPunct="1"/>
            <a:r>
              <a:rPr lang="en-US" altLang="zh-CN" b="1" dirty="0">
                <a:solidFill>
                  <a:srgbClr val="FAFAFA"/>
                </a:solidFill>
                <a:latin typeface="微软雅黑" pitchFamily="34" charset="-122"/>
                <a:ea typeface="微软雅黑" pitchFamily="34" charset="-122"/>
              </a:rPr>
              <a:t>PLC</a:t>
            </a:r>
            <a:r>
              <a:rPr lang="zh-CN" altLang="en-US" b="1" dirty="0">
                <a:solidFill>
                  <a:srgbClr val="FAFAFA"/>
                </a:solidFill>
                <a:latin typeface="微软雅黑" pitchFamily="34" charset="-122"/>
                <a:ea typeface="微软雅黑" pitchFamily="34" charset="-122"/>
              </a:rPr>
              <a:t>维护</a:t>
            </a:r>
            <a:endParaRPr lang="bg-BG" altLang="en-US" b="1" dirty="0">
              <a:solidFill>
                <a:srgbClr val="FAFAFA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Rectangle 84">
            <a:extLst>
              <a:ext uri="{FF2B5EF4-FFF2-40B4-BE49-F238E27FC236}">
                <a16:creationId xmlns:a16="http://schemas.microsoft.com/office/drawing/2014/main" id="{14B11BB2-AAE0-4A2F-85D0-51852B5C6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8304" y="2428405"/>
            <a:ext cx="3524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50913" eaLnBrk="1" hangingPunct="1"/>
            <a:r>
              <a:rPr lang="en-US" altLang="zh-CN" sz="16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</a:rPr>
              <a:t>06</a:t>
            </a:r>
          </a:p>
        </p:txBody>
      </p:sp>
      <p:sp>
        <p:nvSpPr>
          <p:cNvPr id="71" name="U-Turn Arrow 91">
            <a:extLst>
              <a:ext uri="{FF2B5EF4-FFF2-40B4-BE49-F238E27FC236}">
                <a16:creationId xmlns:a16="http://schemas.microsoft.com/office/drawing/2014/main" id="{37CCA9DB-8D33-41B3-86F4-FD665A6E3A10}"/>
              </a:ext>
            </a:extLst>
          </p:cNvPr>
          <p:cNvSpPr>
            <a:spLocks/>
          </p:cNvSpPr>
          <p:nvPr/>
        </p:nvSpPr>
        <p:spPr bwMode="auto">
          <a:xfrm>
            <a:off x="5636404" y="2503018"/>
            <a:ext cx="1069975" cy="1095375"/>
          </a:xfrm>
          <a:custGeom>
            <a:avLst/>
            <a:gdLst>
              <a:gd name="T0" fmla="*/ 0 w 1071033"/>
              <a:gd name="T1" fmla="*/ 1093262 h 1096433"/>
              <a:gd name="T2" fmla="*/ 0 w 1071033"/>
              <a:gd name="T3" fmla="*/ 512230 h 1096433"/>
              <a:gd name="T4" fmla="*/ 512196 w 1071033"/>
              <a:gd name="T5" fmla="*/ 0 h 1096433"/>
              <a:gd name="T6" fmla="*/ 512196 w 1071033"/>
              <a:gd name="T7" fmla="*/ 0 h 1096433"/>
              <a:gd name="T8" fmla="*/ 1024390 w 1071033"/>
              <a:gd name="T9" fmla="*/ 512230 h 1096433"/>
              <a:gd name="T10" fmla="*/ 1024389 w 1071033"/>
              <a:gd name="T11" fmla="*/ 549098 h 1096433"/>
              <a:gd name="T12" fmla="*/ 1067862 w 1071033"/>
              <a:gd name="T13" fmla="*/ 549098 h 1096433"/>
              <a:gd name="T14" fmla="*/ 988029 w 1071033"/>
              <a:gd name="T15" fmla="*/ 692264 h 1096433"/>
              <a:gd name="T16" fmla="*/ 908195 w 1071033"/>
              <a:gd name="T17" fmla="*/ 549098 h 1096433"/>
              <a:gd name="T18" fmla="*/ 951668 w 1071033"/>
              <a:gd name="T19" fmla="*/ 549098 h 1096433"/>
              <a:gd name="T20" fmla="*/ 951668 w 1071033"/>
              <a:gd name="T21" fmla="*/ 512230 h 1096433"/>
              <a:gd name="T22" fmla="*/ 512196 w 1071033"/>
              <a:gd name="T23" fmla="*/ 72728 h 1096433"/>
              <a:gd name="T24" fmla="*/ 512196 w 1071033"/>
              <a:gd name="T25" fmla="*/ 72727 h 1096433"/>
              <a:gd name="T26" fmla="*/ 72722 w 1071033"/>
              <a:gd name="T27" fmla="*/ 512229 h 1096433"/>
              <a:gd name="T28" fmla="*/ 72721 w 1071033"/>
              <a:gd name="T29" fmla="*/ 1093262 h 1096433"/>
              <a:gd name="T30" fmla="*/ 0 w 1071033"/>
              <a:gd name="T31" fmla="*/ 1093262 h 10964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1033" h="1096433">
                <a:moveTo>
                  <a:pt x="0" y="1096433"/>
                </a:moveTo>
                <a:lnTo>
                  <a:pt x="0" y="513716"/>
                </a:lnTo>
                <a:cubicBezTo>
                  <a:pt x="0" y="229998"/>
                  <a:pt x="229998" y="0"/>
                  <a:pt x="513716" y="0"/>
                </a:cubicBezTo>
                <a:cubicBezTo>
                  <a:pt x="797434" y="0"/>
                  <a:pt x="1027432" y="229998"/>
                  <a:pt x="1027432" y="513716"/>
                </a:cubicBezTo>
                <a:cubicBezTo>
                  <a:pt x="1027432" y="526041"/>
                  <a:pt x="1027431" y="538365"/>
                  <a:pt x="1027431" y="550690"/>
                </a:cubicBezTo>
                <a:lnTo>
                  <a:pt x="1071033" y="550690"/>
                </a:lnTo>
                <a:lnTo>
                  <a:pt x="990963" y="694272"/>
                </a:lnTo>
                <a:lnTo>
                  <a:pt x="910892" y="550690"/>
                </a:lnTo>
                <a:lnTo>
                  <a:pt x="954494" y="550690"/>
                </a:lnTo>
                <a:lnTo>
                  <a:pt x="954494" y="513716"/>
                </a:lnTo>
                <a:cubicBezTo>
                  <a:pt x="954494" y="270281"/>
                  <a:pt x="757151" y="72938"/>
                  <a:pt x="513716" y="72938"/>
                </a:cubicBezTo>
                <a:lnTo>
                  <a:pt x="513716" y="72937"/>
                </a:lnTo>
                <a:cubicBezTo>
                  <a:pt x="270281" y="72937"/>
                  <a:pt x="72938" y="270280"/>
                  <a:pt x="72938" y="513715"/>
                </a:cubicBezTo>
                <a:cubicBezTo>
                  <a:pt x="72938" y="707954"/>
                  <a:pt x="72937" y="902194"/>
                  <a:pt x="72937" y="1096433"/>
                </a:cubicBezTo>
                <a:lnTo>
                  <a:pt x="0" y="10964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72" name="U-Turn Arrow 92">
            <a:extLst>
              <a:ext uri="{FF2B5EF4-FFF2-40B4-BE49-F238E27FC236}">
                <a16:creationId xmlns:a16="http://schemas.microsoft.com/office/drawing/2014/main" id="{18431994-3467-4A06-9B15-3B699AF5C1A6}"/>
              </a:ext>
            </a:extLst>
          </p:cNvPr>
          <p:cNvSpPr>
            <a:spLocks/>
          </p:cNvSpPr>
          <p:nvPr/>
        </p:nvSpPr>
        <p:spPr bwMode="auto">
          <a:xfrm>
            <a:off x="7217554" y="2087093"/>
            <a:ext cx="1069975" cy="1096962"/>
          </a:xfrm>
          <a:custGeom>
            <a:avLst/>
            <a:gdLst>
              <a:gd name="T0" fmla="*/ 0 w 1071033"/>
              <a:gd name="T1" fmla="*/ 1098021 h 1096433"/>
              <a:gd name="T2" fmla="*/ 0 w 1071033"/>
              <a:gd name="T3" fmla="*/ 514460 h 1096433"/>
              <a:gd name="T4" fmla="*/ 512196 w 1071033"/>
              <a:gd name="T5" fmla="*/ 0 h 1096433"/>
              <a:gd name="T6" fmla="*/ 512196 w 1071033"/>
              <a:gd name="T7" fmla="*/ 0 h 1096433"/>
              <a:gd name="T8" fmla="*/ 1024390 w 1071033"/>
              <a:gd name="T9" fmla="*/ 514460 h 1096433"/>
              <a:gd name="T10" fmla="*/ 1024389 w 1071033"/>
              <a:gd name="T11" fmla="*/ 551488 h 1096433"/>
              <a:gd name="T12" fmla="*/ 1067862 w 1071033"/>
              <a:gd name="T13" fmla="*/ 551488 h 1096433"/>
              <a:gd name="T14" fmla="*/ 988029 w 1071033"/>
              <a:gd name="T15" fmla="*/ 695277 h 1096433"/>
              <a:gd name="T16" fmla="*/ 908195 w 1071033"/>
              <a:gd name="T17" fmla="*/ 551488 h 1096433"/>
              <a:gd name="T18" fmla="*/ 951668 w 1071033"/>
              <a:gd name="T19" fmla="*/ 551488 h 1096433"/>
              <a:gd name="T20" fmla="*/ 951668 w 1071033"/>
              <a:gd name="T21" fmla="*/ 514460 h 1096433"/>
              <a:gd name="T22" fmla="*/ 512196 w 1071033"/>
              <a:gd name="T23" fmla="*/ 73043 h 1096433"/>
              <a:gd name="T24" fmla="*/ 512196 w 1071033"/>
              <a:gd name="T25" fmla="*/ 73042 h 1096433"/>
              <a:gd name="T26" fmla="*/ 72722 w 1071033"/>
              <a:gd name="T27" fmla="*/ 514459 h 1096433"/>
              <a:gd name="T28" fmla="*/ 72721 w 1071033"/>
              <a:gd name="T29" fmla="*/ 1098021 h 1096433"/>
              <a:gd name="T30" fmla="*/ 0 w 1071033"/>
              <a:gd name="T31" fmla="*/ 1098021 h 10964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1033" h="1096433">
                <a:moveTo>
                  <a:pt x="0" y="1096433"/>
                </a:moveTo>
                <a:lnTo>
                  <a:pt x="0" y="513716"/>
                </a:lnTo>
                <a:cubicBezTo>
                  <a:pt x="0" y="229998"/>
                  <a:pt x="229998" y="0"/>
                  <a:pt x="513716" y="0"/>
                </a:cubicBezTo>
                <a:cubicBezTo>
                  <a:pt x="797434" y="0"/>
                  <a:pt x="1027432" y="229998"/>
                  <a:pt x="1027432" y="513716"/>
                </a:cubicBezTo>
                <a:cubicBezTo>
                  <a:pt x="1027432" y="526041"/>
                  <a:pt x="1027431" y="538365"/>
                  <a:pt x="1027431" y="550690"/>
                </a:cubicBezTo>
                <a:lnTo>
                  <a:pt x="1071033" y="550690"/>
                </a:lnTo>
                <a:lnTo>
                  <a:pt x="990963" y="694272"/>
                </a:lnTo>
                <a:lnTo>
                  <a:pt x="910892" y="550690"/>
                </a:lnTo>
                <a:lnTo>
                  <a:pt x="954494" y="550690"/>
                </a:lnTo>
                <a:lnTo>
                  <a:pt x="954494" y="513716"/>
                </a:lnTo>
                <a:cubicBezTo>
                  <a:pt x="954494" y="270281"/>
                  <a:pt x="757151" y="72938"/>
                  <a:pt x="513716" y="72938"/>
                </a:cubicBezTo>
                <a:lnTo>
                  <a:pt x="513716" y="72937"/>
                </a:lnTo>
                <a:cubicBezTo>
                  <a:pt x="270281" y="72937"/>
                  <a:pt x="72938" y="270280"/>
                  <a:pt x="72938" y="513715"/>
                </a:cubicBezTo>
                <a:cubicBezTo>
                  <a:pt x="72938" y="707954"/>
                  <a:pt x="72937" y="902194"/>
                  <a:pt x="72937" y="1096433"/>
                </a:cubicBezTo>
                <a:lnTo>
                  <a:pt x="0" y="10964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73" name="U-Turn Arrow 93">
            <a:extLst>
              <a:ext uri="{FF2B5EF4-FFF2-40B4-BE49-F238E27FC236}">
                <a16:creationId xmlns:a16="http://schemas.microsoft.com/office/drawing/2014/main" id="{32990F33-2803-4256-9618-E3D6B8192580}"/>
              </a:ext>
            </a:extLst>
          </p:cNvPr>
          <p:cNvSpPr>
            <a:spLocks/>
          </p:cNvSpPr>
          <p:nvPr/>
        </p:nvSpPr>
        <p:spPr bwMode="auto">
          <a:xfrm>
            <a:off x="8782829" y="1693393"/>
            <a:ext cx="1071563" cy="1096962"/>
          </a:xfrm>
          <a:custGeom>
            <a:avLst/>
            <a:gdLst>
              <a:gd name="T0" fmla="*/ 0 w 1071033"/>
              <a:gd name="T1" fmla="*/ 1098021 h 1096433"/>
              <a:gd name="T2" fmla="*/ 0 w 1071033"/>
              <a:gd name="T3" fmla="*/ 514460 h 1096433"/>
              <a:gd name="T4" fmla="*/ 514478 w 1071033"/>
              <a:gd name="T5" fmla="*/ 0 h 1096433"/>
              <a:gd name="T6" fmla="*/ 514478 w 1071033"/>
              <a:gd name="T7" fmla="*/ 0 h 1096433"/>
              <a:gd name="T8" fmla="*/ 1028958 w 1071033"/>
              <a:gd name="T9" fmla="*/ 514460 h 1096433"/>
              <a:gd name="T10" fmla="*/ 1028957 w 1071033"/>
              <a:gd name="T11" fmla="*/ 551488 h 1096433"/>
              <a:gd name="T12" fmla="*/ 1072624 w 1071033"/>
              <a:gd name="T13" fmla="*/ 551488 h 1096433"/>
              <a:gd name="T14" fmla="*/ 992435 w 1071033"/>
              <a:gd name="T15" fmla="*/ 695277 h 1096433"/>
              <a:gd name="T16" fmla="*/ 912245 w 1071033"/>
              <a:gd name="T17" fmla="*/ 551488 h 1096433"/>
              <a:gd name="T18" fmla="*/ 955912 w 1071033"/>
              <a:gd name="T19" fmla="*/ 551488 h 1096433"/>
              <a:gd name="T20" fmla="*/ 955912 w 1071033"/>
              <a:gd name="T21" fmla="*/ 514460 h 1096433"/>
              <a:gd name="T22" fmla="*/ 514478 w 1071033"/>
              <a:gd name="T23" fmla="*/ 73043 h 1096433"/>
              <a:gd name="T24" fmla="*/ 514478 w 1071033"/>
              <a:gd name="T25" fmla="*/ 73042 h 1096433"/>
              <a:gd name="T26" fmla="*/ 73046 w 1071033"/>
              <a:gd name="T27" fmla="*/ 514459 h 1096433"/>
              <a:gd name="T28" fmla="*/ 73045 w 1071033"/>
              <a:gd name="T29" fmla="*/ 1098021 h 1096433"/>
              <a:gd name="T30" fmla="*/ 0 w 1071033"/>
              <a:gd name="T31" fmla="*/ 1098021 h 10964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1033" h="1096433">
                <a:moveTo>
                  <a:pt x="0" y="1096433"/>
                </a:moveTo>
                <a:lnTo>
                  <a:pt x="0" y="513716"/>
                </a:lnTo>
                <a:cubicBezTo>
                  <a:pt x="0" y="229998"/>
                  <a:pt x="229998" y="0"/>
                  <a:pt x="513716" y="0"/>
                </a:cubicBezTo>
                <a:cubicBezTo>
                  <a:pt x="797434" y="0"/>
                  <a:pt x="1027432" y="229998"/>
                  <a:pt x="1027432" y="513716"/>
                </a:cubicBezTo>
                <a:cubicBezTo>
                  <a:pt x="1027432" y="526041"/>
                  <a:pt x="1027431" y="538365"/>
                  <a:pt x="1027431" y="550690"/>
                </a:cubicBezTo>
                <a:lnTo>
                  <a:pt x="1071033" y="550690"/>
                </a:lnTo>
                <a:lnTo>
                  <a:pt x="990963" y="694272"/>
                </a:lnTo>
                <a:lnTo>
                  <a:pt x="910892" y="550690"/>
                </a:lnTo>
                <a:lnTo>
                  <a:pt x="954494" y="550690"/>
                </a:lnTo>
                <a:lnTo>
                  <a:pt x="954494" y="513716"/>
                </a:lnTo>
                <a:cubicBezTo>
                  <a:pt x="954494" y="270281"/>
                  <a:pt x="757151" y="72938"/>
                  <a:pt x="513716" y="72938"/>
                </a:cubicBezTo>
                <a:lnTo>
                  <a:pt x="513716" y="72937"/>
                </a:lnTo>
                <a:cubicBezTo>
                  <a:pt x="270281" y="72937"/>
                  <a:pt x="72938" y="270280"/>
                  <a:pt x="72938" y="513715"/>
                </a:cubicBezTo>
                <a:cubicBezTo>
                  <a:pt x="72938" y="707954"/>
                  <a:pt x="72937" y="902194"/>
                  <a:pt x="72937" y="1096433"/>
                </a:cubicBezTo>
                <a:lnTo>
                  <a:pt x="0" y="10964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  <p:sp>
        <p:nvSpPr>
          <p:cNvPr id="74" name="Text Placeholder 3">
            <a:extLst>
              <a:ext uri="{FF2B5EF4-FFF2-40B4-BE49-F238E27FC236}">
                <a16:creationId xmlns:a16="http://schemas.microsoft.com/office/drawing/2014/main" id="{7B1066A4-8071-4918-8FD9-834D9E484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1604" y="4968405"/>
            <a:ext cx="13239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理论学习、实操演示，仪表使用满足全国各省份电工考证的要求。 </a:t>
            </a:r>
            <a:endParaRPr lang="en-US" altLang="zh-CN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91AB2BDC-B101-4AF5-B1C0-DBC39DB6A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179" y="2920530"/>
            <a:ext cx="13239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大中型</a:t>
            </a:r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PLC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自控系统的维护、故障处理、检修、保养。</a:t>
            </a:r>
            <a:endParaRPr lang="en-US" altLang="zh-CN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6" name="Text Placeholder 3">
            <a:extLst>
              <a:ext uri="{FF2B5EF4-FFF2-40B4-BE49-F238E27FC236}">
                <a16:creationId xmlns:a16="http://schemas.microsoft.com/office/drawing/2014/main" id="{5C0E9729-A5CD-490E-8CAA-B1FA49CA5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629" y="3330105"/>
            <a:ext cx="1325563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供配电计算包含变压器容量计算、家庭照明电路、工厂配电的设计与变压器、低压电器的选型。</a:t>
            </a:r>
            <a:endParaRPr lang="en-US" altLang="zh-CN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F0BEE953-E06A-4C2C-B518-94C086C13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8079" y="3739680"/>
            <a:ext cx="13255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能够对工机具的使用比如打码机、电工仪表、压线钳、剥线钳等等</a:t>
            </a:r>
            <a:endParaRPr lang="en-US" altLang="zh-CN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Text Placeholder 3">
            <a:extLst>
              <a:ext uri="{FF2B5EF4-FFF2-40B4-BE49-F238E27FC236}">
                <a16:creationId xmlns:a16="http://schemas.microsoft.com/office/drawing/2014/main" id="{A5EBD30C-01E0-4070-B22E-1A75D711B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3117" y="4149255"/>
            <a:ext cx="13239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能够在工作现场对变频器、</a:t>
            </a:r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PLC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、配电箱按照控制要求独立自主完成接线与调试。</a:t>
            </a:r>
            <a:endParaRPr lang="en-US" altLang="zh-CN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29DD69B0-1B14-4EB6-AE10-3F6FC1641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6567" y="4558830"/>
            <a:ext cx="132556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1217613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掌握电工识图的基本逻辑与技巧，无论是电力拖动控制电路还是大中型自控系统。</a:t>
            </a:r>
            <a:endParaRPr lang="en-US" altLang="zh-CN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4" name="U-Turn Arrow 91">
            <a:extLst>
              <a:ext uri="{FF2B5EF4-FFF2-40B4-BE49-F238E27FC236}">
                <a16:creationId xmlns:a16="http://schemas.microsoft.com/office/drawing/2014/main" id="{138B51D9-638B-412F-AC39-3E3114B1A0D1}"/>
              </a:ext>
            </a:extLst>
          </p:cNvPr>
          <p:cNvSpPr>
            <a:spLocks/>
          </p:cNvSpPr>
          <p:nvPr/>
        </p:nvSpPr>
        <p:spPr bwMode="auto">
          <a:xfrm>
            <a:off x="4039642" y="2902274"/>
            <a:ext cx="1069975" cy="1095375"/>
          </a:xfrm>
          <a:custGeom>
            <a:avLst/>
            <a:gdLst>
              <a:gd name="T0" fmla="*/ 0 w 1071033"/>
              <a:gd name="T1" fmla="*/ 1093262 h 1096433"/>
              <a:gd name="T2" fmla="*/ 0 w 1071033"/>
              <a:gd name="T3" fmla="*/ 512230 h 1096433"/>
              <a:gd name="T4" fmla="*/ 512196 w 1071033"/>
              <a:gd name="T5" fmla="*/ 0 h 1096433"/>
              <a:gd name="T6" fmla="*/ 512196 w 1071033"/>
              <a:gd name="T7" fmla="*/ 0 h 1096433"/>
              <a:gd name="T8" fmla="*/ 1024390 w 1071033"/>
              <a:gd name="T9" fmla="*/ 512230 h 1096433"/>
              <a:gd name="T10" fmla="*/ 1024389 w 1071033"/>
              <a:gd name="T11" fmla="*/ 549098 h 1096433"/>
              <a:gd name="T12" fmla="*/ 1067862 w 1071033"/>
              <a:gd name="T13" fmla="*/ 549098 h 1096433"/>
              <a:gd name="T14" fmla="*/ 988029 w 1071033"/>
              <a:gd name="T15" fmla="*/ 692264 h 1096433"/>
              <a:gd name="T16" fmla="*/ 908195 w 1071033"/>
              <a:gd name="T17" fmla="*/ 549098 h 1096433"/>
              <a:gd name="T18" fmla="*/ 951668 w 1071033"/>
              <a:gd name="T19" fmla="*/ 549098 h 1096433"/>
              <a:gd name="T20" fmla="*/ 951668 w 1071033"/>
              <a:gd name="T21" fmla="*/ 512230 h 1096433"/>
              <a:gd name="T22" fmla="*/ 512196 w 1071033"/>
              <a:gd name="T23" fmla="*/ 72728 h 1096433"/>
              <a:gd name="T24" fmla="*/ 512196 w 1071033"/>
              <a:gd name="T25" fmla="*/ 72727 h 1096433"/>
              <a:gd name="T26" fmla="*/ 72722 w 1071033"/>
              <a:gd name="T27" fmla="*/ 512229 h 1096433"/>
              <a:gd name="T28" fmla="*/ 72721 w 1071033"/>
              <a:gd name="T29" fmla="*/ 1093262 h 1096433"/>
              <a:gd name="T30" fmla="*/ 0 w 1071033"/>
              <a:gd name="T31" fmla="*/ 1093262 h 109643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071033" h="1096433">
                <a:moveTo>
                  <a:pt x="0" y="1096433"/>
                </a:moveTo>
                <a:lnTo>
                  <a:pt x="0" y="513716"/>
                </a:lnTo>
                <a:cubicBezTo>
                  <a:pt x="0" y="229998"/>
                  <a:pt x="229998" y="0"/>
                  <a:pt x="513716" y="0"/>
                </a:cubicBezTo>
                <a:cubicBezTo>
                  <a:pt x="797434" y="0"/>
                  <a:pt x="1027432" y="229998"/>
                  <a:pt x="1027432" y="513716"/>
                </a:cubicBezTo>
                <a:cubicBezTo>
                  <a:pt x="1027432" y="526041"/>
                  <a:pt x="1027431" y="538365"/>
                  <a:pt x="1027431" y="550690"/>
                </a:cubicBezTo>
                <a:lnTo>
                  <a:pt x="1071033" y="550690"/>
                </a:lnTo>
                <a:lnTo>
                  <a:pt x="990963" y="694272"/>
                </a:lnTo>
                <a:lnTo>
                  <a:pt x="910892" y="550690"/>
                </a:lnTo>
                <a:lnTo>
                  <a:pt x="954494" y="550690"/>
                </a:lnTo>
                <a:lnTo>
                  <a:pt x="954494" y="513716"/>
                </a:lnTo>
                <a:cubicBezTo>
                  <a:pt x="954494" y="270281"/>
                  <a:pt x="757151" y="72938"/>
                  <a:pt x="513716" y="72938"/>
                </a:cubicBezTo>
                <a:lnTo>
                  <a:pt x="513716" y="72937"/>
                </a:lnTo>
                <a:cubicBezTo>
                  <a:pt x="270281" y="72937"/>
                  <a:pt x="72938" y="270280"/>
                  <a:pt x="72938" y="513715"/>
                </a:cubicBezTo>
                <a:cubicBezTo>
                  <a:pt x="72938" y="707954"/>
                  <a:pt x="72937" y="902194"/>
                  <a:pt x="72937" y="1096433"/>
                </a:cubicBezTo>
                <a:lnTo>
                  <a:pt x="0" y="10964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896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>
            <a:off x="4665565" y="726311"/>
            <a:ext cx="7014944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技成电工系列学习规划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253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C8EE4EA-42C6-495C-B8C7-92CE11316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>
          <a:xfrm>
            <a:off x="1505311" y="2164160"/>
            <a:ext cx="1726161" cy="1723963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817BFC89-228A-466A-9557-6876AAEF2797}"/>
              </a:ext>
            </a:extLst>
          </p:cNvPr>
          <p:cNvSpPr/>
          <p:nvPr/>
        </p:nvSpPr>
        <p:spPr>
          <a:xfrm>
            <a:off x="1110688" y="4087957"/>
            <a:ext cx="24929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扫描二维码关注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技成培训网订阅号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D5BEA91-2D11-4EF8-B3AD-D597DADD8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799" y="2097998"/>
            <a:ext cx="1878902" cy="1878902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3009C57E-5A4D-4075-87DE-4AEBDC1089C9}"/>
              </a:ext>
            </a:extLst>
          </p:cNvPr>
          <p:cNvSpPr/>
          <p:nvPr/>
        </p:nvSpPr>
        <p:spPr>
          <a:xfrm>
            <a:off x="9022351" y="4087956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扫描二维码关注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技成服务号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F4F009E-9625-44F8-A270-51D03A76E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64" y="2097998"/>
            <a:ext cx="1878903" cy="1878903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CADE85B-C1BE-4E99-B528-E0979EF065D2}"/>
              </a:ext>
            </a:extLst>
          </p:cNvPr>
          <p:cNvSpPr/>
          <p:nvPr/>
        </p:nvSpPr>
        <p:spPr>
          <a:xfrm>
            <a:off x="5075398" y="4091890"/>
            <a:ext cx="2436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扫描二维码关注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【PLC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发烧友订阅号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DDAD045-5FA7-4412-912A-306C34943322}"/>
              </a:ext>
            </a:extLst>
          </p:cNvPr>
          <p:cNvSpPr txBox="1"/>
          <p:nvPr/>
        </p:nvSpPr>
        <p:spPr>
          <a:xfrm>
            <a:off x="7281499" y="5653841"/>
            <a:ext cx="3541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注：</a:t>
            </a:r>
            <a:r>
              <a:rPr lang="en-US" altLang="zh-CN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、以上三个为技成培训网官方公众号；</a:t>
            </a:r>
            <a:endParaRPr lang="en-US" altLang="zh-CN" sz="1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2</a:t>
            </a:r>
            <a:r>
              <a:rPr lang="zh-CN" altLang="en-US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、行业内最前沿、最新消息最先知道；</a:t>
            </a:r>
            <a:endParaRPr lang="en-US" altLang="zh-CN" sz="1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3</a:t>
            </a:r>
            <a:r>
              <a:rPr lang="zh-CN" altLang="en-US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、关注可获取更多资料；</a:t>
            </a:r>
            <a:endParaRPr lang="en-US" altLang="zh-CN" sz="1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4</a:t>
            </a:r>
            <a:r>
              <a:rPr lang="zh-CN" altLang="en-US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、学习规划更新优先获取；</a:t>
            </a:r>
          </a:p>
        </p:txBody>
      </p:sp>
      <p:sp>
        <p:nvSpPr>
          <p:cNvPr id="18" name="Freeform 177">
            <a:extLst>
              <a:ext uri="{FF2B5EF4-FFF2-40B4-BE49-F238E27FC236}">
                <a16:creationId xmlns:a16="http://schemas.microsoft.com/office/drawing/2014/main" id="{04A5C84A-5B85-489D-848C-50FF9AE00AED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178">
            <a:extLst>
              <a:ext uri="{FF2B5EF4-FFF2-40B4-BE49-F238E27FC236}">
                <a16:creationId xmlns:a16="http://schemas.microsoft.com/office/drawing/2014/main" id="{B8F279A6-DDEC-41FC-A18A-D857D43EE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9">
            <a:hlinkClick r:id="rId6" action="ppaction://hlinksldjump"/>
            <a:extLst>
              <a:ext uri="{FF2B5EF4-FFF2-40B4-BE49-F238E27FC236}">
                <a16:creationId xmlns:a16="http://schemas.microsoft.com/office/drawing/2014/main" id="{21CC6B21-443F-4943-8306-7BB2647B8784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18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1B1C894-E835-44B2-BACD-25059AB0EED3}"/>
              </a:ext>
            </a:extLst>
          </p:cNvPr>
          <p:cNvSpPr/>
          <p:nvPr/>
        </p:nvSpPr>
        <p:spPr>
          <a:xfrm>
            <a:off x="0" y="6289482"/>
            <a:ext cx="6965343" cy="568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9DED1F0-BECB-4F90-82BD-2C049D6898D0}"/>
              </a:ext>
            </a:extLst>
          </p:cNvPr>
          <p:cNvSpPr txBox="1"/>
          <p:nvPr/>
        </p:nvSpPr>
        <p:spPr>
          <a:xfrm>
            <a:off x="2746513" y="2844225"/>
            <a:ext cx="6698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/>
              <a:t>一名优秀的电工需要掌握哪些技能？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9280125-93C0-4C43-B6C4-9ABCC3FD8DE3}"/>
              </a:ext>
            </a:extLst>
          </p:cNvPr>
          <p:cNvCxnSpPr>
            <a:cxnSpLocks/>
          </p:cNvCxnSpPr>
          <p:nvPr/>
        </p:nvCxnSpPr>
        <p:spPr>
          <a:xfrm>
            <a:off x="3890511" y="3596545"/>
            <a:ext cx="4183811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50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>
            <a:off x="5362575" y="726311"/>
            <a:ext cx="6317934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优秀的电工需要掌握的技能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253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sp>
        <p:nvSpPr>
          <p:cNvPr id="18" name="Freeform 177">
            <a:extLst>
              <a:ext uri="{FF2B5EF4-FFF2-40B4-BE49-F238E27FC236}">
                <a16:creationId xmlns:a16="http://schemas.microsoft.com/office/drawing/2014/main" id="{04A5C84A-5B85-489D-848C-50FF9AE00AED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178">
            <a:extLst>
              <a:ext uri="{FF2B5EF4-FFF2-40B4-BE49-F238E27FC236}">
                <a16:creationId xmlns:a16="http://schemas.microsoft.com/office/drawing/2014/main" id="{B8F279A6-DDEC-41FC-A18A-D857D43EE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Freeform 179">
            <a:hlinkClick r:id="rId4" action="ppaction://hlinksldjump"/>
            <a:extLst>
              <a:ext uri="{FF2B5EF4-FFF2-40B4-BE49-F238E27FC236}">
                <a16:creationId xmlns:a16="http://schemas.microsoft.com/office/drawing/2014/main" id="{21CC6B21-443F-4943-8306-7BB2647B8784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BE6B8C0-9F6B-4292-90A0-4487885A14C8}"/>
              </a:ext>
            </a:extLst>
          </p:cNvPr>
          <p:cNvGrpSpPr/>
          <p:nvPr/>
        </p:nvGrpSpPr>
        <p:grpSpPr>
          <a:xfrm>
            <a:off x="5284024" y="1329959"/>
            <a:ext cx="1620958" cy="1022252"/>
            <a:chOff x="5580796" y="1463773"/>
            <a:chExt cx="1620958" cy="1022252"/>
          </a:xfrm>
        </p:grpSpPr>
        <p:sp>
          <p:nvSpPr>
            <p:cNvPr id="25" name="Oval 14">
              <a:extLst>
                <a:ext uri="{FF2B5EF4-FFF2-40B4-BE49-F238E27FC236}">
                  <a16:creationId xmlns:a16="http://schemas.microsoft.com/office/drawing/2014/main" id="{01842039-F6A8-4082-8D7D-20D20B573A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0425" y="1854200"/>
              <a:ext cx="633413" cy="631825"/>
            </a:xfrm>
            <a:prstGeom prst="ellipse">
              <a:avLst/>
            </a:prstGeom>
            <a:solidFill>
              <a:srgbClr val="FFC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800" eaLnBrk="1" hangingPunct="1"/>
              <a:endParaRPr lang="en-GB" altLang="en-US" sz="130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26" name="AutoShape 4">
              <a:extLst>
                <a:ext uri="{FF2B5EF4-FFF2-40B4-BE49-F238E27FC236}">
                  <a16:creationId xmlns:a16="http://schemas.microsoft.com/office/drawing/2014/main" id="{AB407E7E-D9B1-4231-9CB3-D8471F600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3" y="2005013"/>
              <a:ext cx="330200" cy="330200"/>
            </a:xfrm>
            <a:custGeom>
              <a:avLst/>
              <a:gdLst>
                <a:gd name="T0" fmla="*/ 53455054 w 21600"/>
                <a:gd name="T1" fmla="*/ 57591894 h 21600"/>
                <a:gd name="T2" fmla="*/ 72121321 w 21600"/>
                <a:gd name="T3" fmla="*/ 39826049 h 21600"/>
                <a:gd name="T4" fmla="*/ 5040763 w 21600"/>
                <a:gd name="T5" fmla="*/ 39826049 h 21600"/>
                <a:gd name="T6" fmla="*/ 23707030 w 21600"/>
                <a:gd name="T7" fmla="*/ 57591894 h 21600"/>
                <a:gd name="T8" fmla="*/ 5040763 w 21600"/>
                <a:gd name="T9" fmla="*/ 39826049 h 21600"/>
                <a:gd name="T10" fmla="*/ 22821100 w 21600"/>
                <a:gd name="T11" fmla="*/ 21734895 h 21600"/>
                <a:gd name="T12" fmla="*/ 5040763 w 21600"/>
                <a:gd name="T13" fmla="*/ 37336035 h 21600"/>
                <a:gd name="T14" fmla="*/ 39826049 w 21600"/>
                <a:gd name="T15" fmla="*/ 37336035 h 21600"/>
                <a:gd name="T16" fmla="*/ 52008258 w 21600"/>
                <a:gd name="T17" fmla="*/ 22592315 h 21600"/>
                <a:gd name="T18" fmla="*/ 39826049 w 21600"/>
                <a:gd name="T19" fmla="*/ 37336035 h 21600"/>
                <a:gd name="T20" fmla="*/ 39826049 w 21600"/>
                <a:gd name="T21" fmla="*/ 54823320 h 21600"/>
                <a:gd name="T22" fmla="*/ 54709049 w 21600"/>
                <a:gd name="T23" fmla="*/ 39826049 h 21600"/>
                <a:gd name="T24" fmla="*/ 52454838 w 21600"/>
                <a:gd name="T25" fmla="*/ 59864098 h 21600"/>
                <a:gd name="T26" fmla="*/ 44098669 w 21600"/>
                <a:gd name="T27" fmla="*/ 71692489 h 21600"/>
                <a:gd name="T28" fmla="*/ 39826049 w 21600"/>
                <a:gd name="T29" fmla="*/ 72121321 h 21600"/>
                <a:gd name="T30" fmla="*/ 50104120 w 21600"/>
                <a:gd name="T31" fmla="*/ 59003163 h 21600"/>
                <a:gd name="T32" fmla="*/ 39826049 w 21600"/>
                <a:gd name="T33" fmla="*/ 72121321 h 21600"/>
                <a:gd name="T34" fmla="*/ 16772891 w 21600"/>
                <a:gd name="T35" fmla="*/ 64093945 h 21600"/>
                <a:gd name="T36" fmla="*/ 33063430 w 21600"/>
                <a:gd name="T37" fmla="*/ 71692489 h 21600"/>
                <a:gd name="T38" fmla="*/ 37336035 w 21600"/>
                <a:gd name="T39" fmla="*/ 54823320 h 21600"/>
                <a:gd name="T40" fmla="*/ 22453034 w 21600"/>
                <a:gd name="T41" fmla="*/ 39826049 h 21600"/>
                <a:gd name="T42" fmla="*/ 25153841 w 21600"/>
                <a:gd name="T43" fmla="*/ 22592315 h 21600"/>
                <a:gd name="T44" fmla="*/ 37336035 w 21600"/>
                <a:gd name="T45" fmla="*/ 37336035 h 21600"/>
                <a:gd name="T46" fmla="*/ 25153841 w 21600"/>
                <a:gd name="T47" fmla="*/ 22592315 h 21600"/>
                <a:gd name="T48" fmla="*/ 15229573 w 21600"/>
                <a:gd name="T49" fmla="*/ 14468661 h 21600"/>
                <a:gd name="T50" fmla="*/ 23760550 w 21600"/>
                <a:gd name="T51" fmla="*/ 19441427 h 21600"/>
                <a:gd name="T52" fmla="*/ 37336035 w 21600"/>
                <a:gd name="T53" fmla="*/ 22338764 h 21600"/>
                <a:gd name="T54" fmla="*/ 37207272 w 21600"/>
                <a:gd name="T55" fmla="*/ 5048009 h 21600"/>
                <a:gd name="T56" fmla="*/ 44098669 w 21600"/>
                <a:gd name="T57" fmla="*/ 5469366 h 21600"/>
                <a:gd name="T58" fmla="*/ 53401534 w 21600"/>
                <a:gd name="T59" fmla="*/ 19441427 h 21600"/>
                <a:gd name="T60" fmla="*/ 39954582 w 21600"/>
                <a:gd name="T61" fmla="*/ 5048009 h 21600"/>
                <a:gd name="T62" fmla="*/ 39826049 w 21600"/>
                <a:gd name="T63" fmla="*/ 22338764 h 21600"/>
                <a:gd name="T64" fmla="*/ 39954582 w 21600"/>
                <a:gd name="T65" fmla="*/ 5048009 h 21600"/>
                <a:gd name="T66" fmla="*/ 27057964 w 21600"/>
                <a:gd name="T67" fmla="*/ 59003163 h 21600"/>
                <a:gd name="T68" fmla="*/ 37336035 w 21600"/>
                <a:gd name="T69" fmla="*/ 72121321 h 21600"/>
                <a:gd name="T70" fmla="*/ 72121321 w 21600"/>
                <a:gd name="T71" fmla="*/ 37336035 h 21600"/>
                <a:gd name="T72" fmla="*/ 54340983 w 21600"/>
                <a:gd name="T73" fmla="*/ 21734895 h 21600"/>
                <a:gd name="T74" fmla="*/ 72121321 w 21600"/>
                <a:gd name="T75" fmla="*/ 37336035 h 21600"/>
                <a:gd name="T76" fmla="*/ 0 w 21600"/>
                <a:gd name="T77" fmla="*/ 38582800 h 21600"/>
                <a:gd name="T78" fmla="*/ 77165600 w 21600"/>
                <a:gd name="T79" fmla="*/ 38582800 h 2160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endParaRPr lang="zh-CN" altLang="en-US"/>
            </a:p>
          </p:txBody>
        </p:sp>
        <p:sp>
          <p:nvSpPr>
            <p:cNvPr id="35" name="TextBox 55">
              <a:extLst>
                <a:ext uri="{FF2B5EF4-FFF2-40B4-BE49-F238E27FC236}">
                  <a16:creationId xmlns:a16="http://schemas.microsoft.com/office/drawing/2014/main" id="{C61193CF-8347-4C75-844B-CDB2F54270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0796" y="1463773"/>
              <a:ext cx="162095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低压元器件的选型</a:t>
              </a:r>
              <a:endParaRPr lang="en-GB" altLang="en-US" sz="1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E524EA0-695C-41BE-9EEE-D6CF0615B304}"/>
              </a:ext>
            </a:extLst>
          </p:cNvPr>
          <p:cNvGrpSpPr/>
          <p:nvPr/>
        </p:nvGrpSpPr>
        <p:grpSpPr>
          <a:xfrm>
            <a:off x="7020016" y="2060637"/>
            <a:ext cx="3162210" cy="890062"/>
            <a:chOff x="7316788" y="2194451"/>
            <a:chExt cx="3162210" cy="890062"/>
          </a:xfrm>
        </p:grpSpPr>
        <p:sp>
          <p:nvSpPr>
            <p:cNvPr id="27" name="Oval 15">
              <a:extLst>
                <a:ext uri="{FF2B5EF4-FFF2-40B4-BE49-F238E27FC236}">
                  <a16:creationId xmlns:a16="http://schemas.microsoft.com/office/drawing/2014/main" id="{C04E1910-3CC7-4C44-A6D9-04C3E1D4C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6788" y="2452688"/>
              <a:ext cx="631825" cy="631825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800" eaLnBrk="1" hangingPunct="1"/>
              <a:endParaRPr lang="en-GB" altLang="en-US" sz="1300">
                <a:solidFill>
                  <a:srgbClr val="FFFFFF"/>
                </a:solidFill>
                <a:latin typeface="Roboto"/>
              </a:endParaRPr>
            </a:p>
          </p:txBody>
        </p:sp>
        <p:pic>
          <p:nvPicPr>
            <p:cNvPr id="28" name="Group 30">
              <a:extLst>
                <a:ext uri="{FF2B5EF4-FFF2-40B4-BE49-F238E27FC236}">
                  <a16:creationId xmlns:a16="http://schemas.microsoft.com/office/drawing/2014/main" id="{CD9313CB-2439-4D82-A66A-D51800F0022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0" y="2620963"/>
              <a:ext cx="334963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59">
              <a:extLst>
                <a:ext uri="{FF2B5EF4-FFF2-40B4-BE49-F238E27FC236}">
                  <a16:creationId xmlns:a16="http://schemas.microsoft.com/office/drawing/2014/main" id="{24BD0267-780C-4F02-9E04-371AF9C9E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8731" y="2194451"/>
              <a:ext cx="285026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变频器参数调试、故障排除及</a:t>
              </a:r>
              <a:r>
                <a:rPr lang="en-US" altLang="zh-CN" sz="1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PLC</a:t>
              </a:r>
            </a:p>
            <a:p>
              <a:pPr algn="ctr" eaLnBrk="1" hangingPunct="1"/>
              <a:r>
                <a:rPr lang="zh-CN" altLang="en-US" sz="1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控制系统维护</a:t>
              </a:r>
              <a:endParaRPr lang="en-GB" altLang="en-US" sz="1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32F4C96-BFC5-4927-AC5A-7B87FBBD0D9D}"/>
              </a:ext>
            </a:extLst>
          </p:cNvPr>
          <p:cNvGrpSpPr/>
          <p:nvPr/>
        </p:nvGrpSpPr>
        <p:grpSpPr>
          <a:xfrm>
            <a:off x="7335928" y="3469215"/>
            <a:ext cx="2467392" cy="875309"/>
            <a:chOff x="7632700" y="3603029"/>
            <a:chExt cx="2467392" cy="875309"/>
          </a:xfrm>
        </p:grpSpPr>
        <p:sp>
          <p:nvSpPr>
            <p:cNvPr id="33" name="Oval 11">
              <a:extLst>
                <a:ext uri="{FF2B5EF4-FFF2-40B4-BE49-F238E27FC236}">
                  <a16:creationId xmlns:a16="http://schemas.microsoft.com/office/drawing/2014/main" id="{57280C48-FA9D-4205-A293-042D28DF7D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2700" y="3846513"/>
              <a:ext cx="631825" cy="631825"/>
            </a:xfrm>
            <a:prstGeom prst="ellipse">
              <a:avLst/>
            </a:prstGeom>
            <a:solidFill>
              <a:srgbClr val="FFC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800" eaLnBrk="1" hangingPunct="1"/>
              <a:endParaRPr lang="en-GB" altLang="en-US" sz="1300">
                <a:solidFill>
                  <a:srgbClr val="FFFFFF"/>
                </a:solidFill>
                <a:latin typeface="Roboto"/>
              </a:endParaRPr>
            </a:p>
          </p:txBody>
        </p:sp>
        <p:pic>
          <p:nvPicPr>
            <p:cNvPr id="34" name="Group 44">
              <a:extLst>
                <a:ext uri="{FF2B5EF4-FFF2-40B4-BE49-F238E27FC236}">
                  <a16:creationId xmlns:a16="http://schemas.microsoft.com/office/drawing/2014/main" id="{12A8A61F-DBF3-4E1E-B3DF-160B2A059D6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750" y="3975100"/>
              <a:ext cx="341313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61">
              <a:extLst>
                <a:ext uri="{FF2B5EF4-FFF2-40B4-BE49-F238E27FC236}">
                  <a16:creationId xmlns:a16="http://schemas.microsoft.com/office/drawing/2014/main" id="{F2617543-8A20-48F3-BAD8-740E791A0C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20063" y="3603029"/>
              <a:ext cx="19800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丰富的理论和实践经验</a:t>
              </a:r>
              <a:endParaRPr lang="en-GB" altLang="en-US" sz="1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845C6FC-8DDC-4286-B779-11D9A9A63E5F}"/>
              </a:ext>
            </a:extLst>
          </p:cNvPr>
          <p:cNvGrpSpPr/>
          <p:nvPr/>
        </p:nvGrpSpPr>
        <p:grpSpPr>
          <a:xfrm>
            <a:off x="6827928" y="4803967"/>
            <a:ext cx="2449224" cy="729594"/>
            <a:chOff x="7124700" y="4937781"/>
            <a:chExt cx="2449224" cy="729594"/>
          </a:xfrm>
        </p:grpSpPr>
        <p:sp>
          <p:nvSpPr>
            <p:cNvPr id="31" name="Oval 10">
              <a:extLst>
                <a:ext uri="{FF2B5EF4-FFF2-40B4-BE49-F238E27FC236}">
                  <a16:creationId xmlns:a16="http://schemas.microsoft.com/office/drawing/2014/main" id="{219EEB03-1480-403B-AA4D-C173188A9F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4700" y="5035550"/>
              <a:ext cx="631825" cy="631825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800" eaLnBrk="1" hangingPunct="1"/>
              <a:endParaRPr lang="en-GB" altLang="en-US" sz="1300">
                <a:solidFill>
                  <a:srgbClr val="FFFFFF"/>
                </a:solidFill>
                <a:latin typeface="Roboto"/>
              </a:endParaRPr>
            </a:p>
          </p:txBody>
        </p:sp>
        <p:sp>
          <p:nvSpPr>
            <p:cNvPr id="32" name="AutoShape 100">
              <a:extLst>
                <a:ext uri="{FF2B5EF4-FFF2-40B4-BE49-F238E27FC236}">
                  <a16:creationId xmlns:a16="http://schemas.microsoft.com/office/drawing/2014/main" id="{F4B3FE14-E9FB-4FBC-8185-C4292960D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9325" y="5164138"/>
              <a:ext cx="273050" cy="374650"/>
            </a:xfrm>
            <a:custGeom>
              <a:avLst/>
              <a:gdLst>
                <a:gd name="T0" fmla="*/ 40516499 w 21600"/>
                <a:gd name="T1" fmla="*/ 35222425 h 21600"/>
                <a:gd name="T2" fmla="*/ 3114982 w 21600"/>
                <a:gd name="T3" fmla="*/ 35222425 h 21600"/>
                <a:gd name="T4" fmla="*/ 3114982 w 21600"/>
                <a:gd name="T5" fmla="*/ 24655821 h 21600"/>
                <a:gd name="T6" fmla="*/ 40516499 w 21600"/>
                <a:gd name="T7" fmla="*/ 24655821 h 21600"/>
                <a:gd name="T8" fmla="*/ 40516499 w 21600"/>
                <a:gd name="T9" fmla="*/ 35222425 h 21600"/>
                <a:gd name="T10" fmla="*/ 35320762 w 21600"/>
                <a:gd name="T11" fmla="*/ 52828529 h 21600"/>
                <a:gd name="T12" fmla="*/ 8308482 w 21600"/>
                <a:gd name="T13" fmla="*/ 52828529 h 21600"/>
                <a:gd name="T14" fmla="*/ 7791368 w 21600"/>
                <a:gd name="T15" fmla="*/ 42267024 h 21600"/>
                <a:gd name="T16" fmla="*/ 35839949 w 21600"/>
                <a:gd name="T17" fmla="*/ 42267024 h 21600"/>
                <a:gd name="T18" fmla="*/ 35320762 w 21600"/>
                <a:gd name="T19" fmla="*/ 52828529 h 21600"/>
                <a:gd name="T20" fmla="*/ 33415947 w 21600"/>
                <a:gd name="T21" fmla="*/ 91573254 h 21600"/>
                <a:gd name="T22" fmla="*/ 10215534 w 21600"/>
                <a:gd name="T23" fmla="*/ 91573254 h 21600"/>
                <a:gd name="T24" fmla="*/ 8482184 w 21600"/>
                <a:gd name="T25" fmla="*/ 56355946 h 21600"/>
                <a:gd name="T26" fmla="*/ 35147059 w 21600"/>
                <a:gd name="T27" fmla="*/ 56355946 h 21600"/>
                <a:gd name="T28" fmla="*/ 33415947 w 21600"/>
                <a:gd name="T29" fmla="*/ 91573254 h 21600"/>
                <a:gd name="T30" fmla="*/ 10908423 w 21600"/>
                <a:gd name="T31" fmla="*/ 105662158 h 21600"/>
                <a:gd name="T32" fmla="*/ 10387163 w 21600"/>
                <a:gd name="T33" fmla="*/ 95100670 h 21600"/>
                <a:gd name="T34" fmla="*/ 33242245 w 21600"/>
                <a:gd name="T35" fmla="*/ 95100670 h 21600"/>
                <a:gd name="T36" fmla="*/ 32725131 w 21600"/>
                <a:gd name="T37" fmla="*/ 105662158 h 21600"/>
                <a:gd name="T38" fmla="*/ 10908423 w 21600"/>
                <a:gd name="T39" fmla="*/ 105662158 h 21600"/>
                <a:gd name="T40" fmla="*/ 7791368 w 21600"/>
                <a:gd name="T41" fmla="*/ 7044599 h 21600"/>
                <a:gd name="T42" fmla="*/ 35839949 w 21600"/>
                <a:gd name="T43" fmla="*/ 7044599 h 21600"/>
                <a:gd name="T44" fmla="*/ 37399444 w 21600"/>
                <a:gd name="T45" fmla="*/ 17611221 h 21600"/>
                <a:gd name="T46" fmla="*/ 6231886 w 21600"/>
                <a:gd name="T47" fmla="*/ 17611221 h 21600"/>
                <a:gd name="T48" fmla="*/ 7791368 w 21600"/>
                <a:gd name="T49" fmla="*/ 7044599 h 21600"/>
                <a:gd name="T50" fmla="*/ 40690202 w 21600"/>
                <a:gd name="T51" fmla="*/ 17684313 h 21600"/>
                <a:gd name="T52" fmla="*/ 38795298 w 21600"/>
                <a:gd name="T53" fmla="*/ 4811130 h 21600"/>
                <a:gd name="T54" fmla="*/ 35839949 w 21600"/>
                <a:gd name="T55" fmla="*/ 0 h 21600"/>
                <a:gd name="T56" fmla="*/ 7791368 w 21600"/>
                <a:gd name="T57" fmla="*/ 0 h 21600"/>
                <a:gd name="T58" fmla="*/ 4833946 w 21600"/>
                <a:gd name="T59" fmla="*/ 4811130 h 21600"/>
                <a:gd name="T60" fmla="*/ 2924985 w 21600"/>
                <a:gd name="T61" fmla="*/ 17694841 h 21600"/>
                <a:gd name="T62" fmla="*/ 0 w 21600"/>
                <a:gd name="T63" fmla="*/ 24655821 h 21600"/>
                <a:gd name="T64" fmla="*/ 0 w 21600"/>
                <a:gd name="T65" fmla="*/ 35222425 h 21600"/>
                <a:gd name="T66" fmla="*/ 3114982 w 21600"/>
                <a:gd name="T67" fmla="*/ 42267024 h 21600"/>
                <a:gd name="T68" fmla="*/ 4726887 w 21600"/>
                <a:gd name="T69" fmla="*/ 42267024 h 21600"/>
                <a:gd name="T70" fmla="*/ 4692693 w 21600"/>
                <a:gd name="T71" fmla="*/ 43044423 h 21600"/>
                <a:gd name="T72" fmla="*/ 7809584 w 21600"/>
                <a:gd name="T73" fmla="*/ 106439557 h 21600"/>
                <a:gd name="T74" fmla="*/ 10908423 w 21600"/>
                <a:gd name="T75" fmla="*/ 112706775 h 21600"/>
                <a:gd name="T76" fmla="*/ 32725131 w 21600"/>
                <a:gd name="T77" fmla="*/ 112706775 h 21600"/>
                <a:gd name="T78" fmla="*/ 35819811 w 21600"/>
                <a:gd name="T79" fmla="*/ 106439557 h 21600"/>
                <a:gd name="T80" fmla="*/ 38936715 w 21600"/>
                <a:gd name="T81" fmla="*/ 43044423 h 21600"/>
                <a:gd name="T82" fmla="*/ 38902356 w 21600"/>
                <a:gd name="T83" fmla="*/ 42267024 h 21600"/>
                <a:gd name="T84" fmla="*/ 40516499 w 21600"/>
                <a:gd name="T85" fmla="*/ 42267024 h 21600"/>
                <a:gd name="T86" fmla="*/ 43633403 w 21600"/>
                <a:gd name="T87" fmla="*/ 35222425 h 21600"/>
                <a:gd name="T88" fmla="*/ 43633403 w 21600"/>
                <a:gd name="T89" fmla="*/ 24655821 h 21600"/>
                <a:gd name="T90" fmla="*/ 40690202 w 21600"/>
                <a:gd name="T91" fmla="*/ 17684313 h 2160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600" h="21600">
                  <a:moveTo>
                    <a:pt x="20057" y="6750"/>
                  </a:moveTo>
                  <a:lnTo>
                    <a:pt x="1542" y="6750"/>
                  </a:lnTo>
                  <a:lnTo>
                    <a:pt x="1542" y="4725"/>
                  </a:lnTo>
                  <a:lnTo>
                    <a:pt x="20057" y="4725"/>
                  </a:lnTo>
                  <a:cubicBezTo>
                    <a:pt x="20057" y="4725"/>
                    <a:pt x="20057" y="6750"/>
                    <a:pt x="20057" y="6750"/>
                  </a:cubicBezTo>
                  <a:close/>
                  <a:moveTo>
                    <a:pt x="17485" y="10124"/>
                  </a:moveTo>
                  <a:lnTo>
                    <a:pt x="4113" y="10124"/>
                  </a:lnTo>
                  <a:lnTo>
                    <a:pt x="3857" y="8100"/>
                  </a:lnTo>
                  <a:lnTo>
                    <a:pt x="17742" y="8100"/>
                  </a:lnTo>
                  <a:cubicBezTo>
                    <a:pt x="17742" y="8100"/>
                    <a:pt x="17485" y="10124"/>
                    <a:pt x="17485" y="10124"/>
                  </a:cubicBezTo>
                  <a:close/>
                  <a:moveTo>
                    <a:pt x="16542" y="17549"/>
                  </a:moveTo>
                  <a:lnTo>
                    <a:pt x="5057" y="17549"/>
                  </a:lnTo>
                  <a:lnTo>
                    <a:pt x="4199" y="10800"/>
                  </a:lnTo>
                  <a:lnTo>
                    <a:pt x="17399" y="10800"/>
                  </a:lnTo>
                  <a:cubicBezTo>
                    <a:pt x="17399" y="10800"/>
                    <a:pt x="16542" y="17549"/>
                    <a:pt x="16542" y="17549"/>
                  </a:cubicBezTo>
                  <a:close/>
                  <a:moveTo>
                    <a:pt x="5400" y="20249"/>
                  </a:moveTo>
                  <a:lnTo>
                    <a:pt x="5142" y="18225"/>
                  </a:lnTo>
                  <a:lnTo>
                    <a:pt x="16456" y="18225"/>
                  </a:lnTo>
                  <a:lnTo>
                    <a:pt x="16200" y="20249"/>
                  </a:lnTo>
                  <a:cubicBezTo>
                    <a:pt x="16200" y="20249"/>
                    <a:pt x="5400" y="20249"/>
                    <a:pt x="5400" y="20249"/>
                  </a:cubicBezTo>
                  <a:close/>
                  <a:moveTo>
                    <a:pt x="3857" y="1350"/>
                  </a:moveTo>
                  <a:lnTo>
                    <a:pt x="17742" y="1350"/>
                  </a:lnTo>
                  <a:lnTo>
                    <a:pt x="18514" y="3375"/>
                  </a:lnTo>
                  <a:lnTo>
                    <a:pt x="3085" y="3375"/>
                  </a:lnTo>
                  <a:cubicBezTo>
                    <a:pt x="3085" y="3375"/>
                    <a:pt x="3857" y="1350"/>
                    <a:pt x="3857" y="1350"/>
                  </a:cubicBezTo>
                  <a:close/>
                  <a:moveTo>
                    <a:pt x="20143" y="3389"/>
                  </a:moveTo>
                  <a:lnTo>
                    <a:pt x="19205" y="922"/>
                  </a:lnTo>
                  <a:cubicBezTo>
                    <a:pt x="18996" y="371"/>
                    <a:pt x="18407" y="0"/>
                    <a:pt x="17742" y="0"/>
                  </a:cubicBezTo>
                  <a:lnTo>
                    <a:pt x="3857" y="0"/>
                  </a:lnTo>
                  <a:cubicBezTo>
                    <a:pt x="3192" y="0"/>
                    <a:pt x="2603" y="371"/>
                    <a:pt x="2393" y="922"/>
                  </a:cubicBezTo>
                  <a:lnTo>
                    <a:pt x="1448" y="3391"/>
                  </a:lnTo>
                  <a:cubicBezTo>
                    <a:pt x="643" y="3436"/>
                    <a:pt x="0" y="4008"/>
                    <a:pt x="0" y="4725"/>
                  </a:cubicBezTo>
                  <a:lnTo>
                    <a:pt x="0" y="6750"/>
                  </a:lnTo>
                  <a:cubicBezTo>
                    <a:pt x="0" y="7495"/>
                    <a:pt x="690" y="8100"/>
                    <a:pt x="1542" y="8100"/>
                  </a:cubicBezTo>
                  <a:lnTo>
                    <a:pt x="2340" y="8100"/>
                  </a:lnTo>
                  <a:cubicBezTo>
                    <a:pt x="2340" y="8150"/>
                    <a:pt x="2317" y="8198"/>
                    <a:pt x="2323" y="8249"/>
                  </a:cubicBezTo>
                  <a:lnTo>
                    <a:pt x="3866" y="20398"/>
                  </a:lnTo>
                  <a:cubicBezTo>
                    <a:pt x="3953" y="21082"/>
                    <a:pt x="4614" y="21599"/>
                    <a:pt x="5400" y="21599"/>
                  </a:cubicBezTo>
                  <a:lnTo>
                    <a:pt x="16200" y="21599"/>
                  </a:lnTo>
                  <a:cubicBezTo>
                    <a:pt x="16986" y="21599"/>
                    <a:pt x="17646" y="21082"/>
                    <a:pt x="17732" y="20398"/>
                  </a:cubicBezTo>
                  <a:lnTo>
                    <a:pt x="19275" y="8249"/>
                  </a:lnTo>
                  <a:cubicBezTo>
                    <a:pt x="19282" y="8198"/>
                    <a:pt x="19258" y="8150"/>
                    <a:pt x="19258" y="8100"/>
                  </a:cubicBezTo>
                  <a:lnTo>
                    <a:pt x="20057" y="8100"/>
                  </a:lnTo>
                  <a:cubicBezTo>
                    <a:pt x="20908" y="8100"/>
                    <a:pt x="21600" y="7495"/>
                    <a:pt x="21600" y="6750"/>
                  </a:cubicBezTo>
                  <a:lnTo>
                    <a:pt x="21600" y="4725"/>
                  </a:lnTo>
                  <a:cubicBezTo>
                    <a:pt x="21600" y="4006"/>
                    <a:pt x="20952" y="3431"/>
                    <a:pt x="20143" y="3389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9050" tIns="19050" rIns="19050" bIns="19050" anchor="ctr"/>
            <a:lstStyle/>
            <a:p>
              <a:endParaRPr lang="zh-CN" altLang="en-US"/>
            </a:p>
          </p:txBody>
        </p:sp>
        <p:sp>
          <p:nvSpPr>
            <p:cNvPr id="38" name="TextBox 63">
              <a:extLst>
                <a:ext uri="{FF2B5EF4-FFF2-40B4-BE49-F238E27FC236}">
                  <a16:creationId xmlns:a16="http://schemas.microsoft.com/office/drawing/2014/main" id="{505C7B3B-13C2-451F-AD8B-6718D80ED1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3430" y="4937781"/>
              <a:ext cx="18004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相关行业的职业证书</a:t>
              </a:r>
              <a:endParaRPr lang="en-GB" altLang="en-US" sz="1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05491D0-5DC3-4A46-8202-E0A5D767675F}"/>
              </a:ext>
            </a:extLst>
          </p:cNvPr>
          <p:cNvGrpSpPr/>
          <p:nvPr/>
        </p:nvGrpSpPr>
        <p:grpSpPr>
          <a:xfrm>
            <a:off x="3058979" y="1988855"/>
            <a:ext cx="1841724" cy="961844"/>
            <a:chOff x="3355751" y="2122669"/>
            <a:chExt cx="1841724" cy="961844"/>
          </a:xfrm>
        </p:grpSpPr>
        <p:sp>
          <p:nvSpPr>
            <p:cNvPr id="21" name="Oval 17">
              <a:extLst>
                <a:ext uri="{FF2B5EF4-FFF2-40B4-BE49-F238E27FC236}">
                  <a16:creationId xmlns:a16="http://schemas.microsoft.com/office/drawing/2014/main" id="{26286F95-08C2-4C94-BC87-2E85D2AFF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650" y="2452688"/>
              <a:ext cx="631825" cy="631825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800" eaLnBrk="1" hangingPunct="1"/>
              <a:endParaRPr lang="en-GB" altLang="en-US" sz="1300">
                <a:solidFill>
                  <a:srgbClr val="FFFFFF"/>
                </a:solidFill>
                <a:latin typeface="Roboto"/>
              </a:endParaRPr>
            </a:p>
          </p:txBody>
        </p:sp>
        <p:pic>
          <p:nvPicPr>
            <p:cNvPr id="22" name="Group 18">
              <a:extLst>
                <a:ext uri="{FF2B5EF4-FFF2-40B4-BE49-F238E27FC236}">
                  <a16:creationId xmlns:a16="http://schemas.microsoft.com/office/drawing/2014/main" id="{AB6D7E57-7B34-42A4-909D-35882167CB4B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700" y="2620963"/>
              <a:ext cx="3302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TextBox 64">
              <a:extLst>
                <a:ext uri="{FF2B5EF4-FFF2-40B4-BE49-F238E27FC236}">
                  <a16:creationId xmlns:a16="http://schemas.microsoft.com/office/drawing/2014/main" id="{67DDE54D-FFC1-47ED-8289-440F9616A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5751" y="2122669"/>
              <a:ext cx="16209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电工工具仪表使用</a:t>
              </a:r>
              <a:endParaRPr lang="en-GB" altLang="en-US" sz="1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BC20DE91-E76B-4CB8-A119-C5902F044269}"/>
              </a:ext>
            </a:extLst>
          </p:cNvPr>
          <p:cNvGrpSpPr/>
          <p:nvPr/>
        </p:nvGrpSpPr>
        <p:grpSpPr>
          <a:xfrm>
            <a:off x="2982755" y="3530136"/>
            <a:ext cx="1602036" cy="814388"/>
            <a:chOff x="3279527" y="3663950"/>
            <a:chExt cx="1602036" cy="814388"/>
          </a:xfrm>
        </p:grpSpPr>
        <p:sp>
          <p:nvSpPr>
            <p:cNvPr id="23" name="Oval 16">
              <a:extLst>
                <a:ext uri="{FF2B5EF4-FFF2-40B4-BE49-F238E27FC236}">
                  <a16:creationId xmlns:a16="http://schemas.microsoft.com/office/drawing/2014/main" id="{79A244FF-BE72-485D-9EBE-0F23EBC2A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738" y="3846513"/>
              <a:ext cx="631825" cy="631825"/>
            </a:xfrm>
            <a:prstGeom prst="ellipse">
              <a:avLst/>
            </a:prstGeom>
            <a:solidFill>
              <a:srgbClr val="FFC5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800" eaLnBrk="1" hangingPunct="1"/>
              <a:endParaRPr lang="en-GB" altLang="en-US" sz="1300">
                <a:solidFill>
                  <a:srgbClr val="FFFFFF"/>
                </a:solidFill>
                <a:latin typeface="Roboto"/>
              </a:endParaRPr>
            </a:p>
          </p:txBody>
        </p:sp>
        <p:pic>
          <p:nvPicPr>
            <p:cNvPr id="24" name="Group 21">
              <a:extLst>
                <a:ext uri="{FF2B5EF4-FFF2-40B4-BE49-F238E27FC236}">
                  <a16:creationId xmlns:a16="http://schemas.microsoft.com/office/drawing/2014/main" id="{DADEA913-5DEF-489F-8C63-4B9C911D009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038" y="3986213"/>
              <a:ext cx="403225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66">
              <a:extLst>
                <a:ext uri="{FF2B5EF4-FFF2-40B4-BE49-F238E27FC236}">
                  <a16:creationId xmlns:a16="http://schemas.microsoft.com/office/drawing/2014/main" id="{4A5DE81B-B490-421A-8419-1B883B6A7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9527" y="3663950"/>
              <a:ext cx="9028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看图接线</a:t>
              </a:r>
              <a:endParaRPr lang="en-GB" altLang="en-US" sz="1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E0721E1-3B2C-4166-8BA4-5167BF791B44}"/>
              </a:ext>
            </a:extLst>
          </p:cNvPr>
          <p:cNvGrpSpPr/>
          <p:nvPr/>
        </p:nvGrpSpPr>
        <p:grpSpPr>
          <a:xfrm>
            <a:off x="3058979" y="4746161"/>
            <a:ext cx="2006824" cy="787400"/>
            <a:chOff x="3355751" y="4879975"/>
            <a:chExt cx="2006824" cy="787400"/>
          </a:xfrm>
        </p:grpSpPr>
        <p:sp>
          <p:nvSpPr>
            <p:cNvPr id="29" name="Oval 12">
              <a:extLst>
                <a:ext uri="{FF2B5EF4-FFF2-40B4-BE49-F238E27FC236}">
                  <a16:creationId xmlns:a16="http://schemas.microsoft.com/office/drawing/2014/main" id="{5C3ACCA4-B9AD-4CCE-83FB-B951C3B24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750" y="5035550"/>
              <a:ext cx="631825" cy="631825"/>
            </a:xfrm>
            <a:prstGeom prst="ellipse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defTabSz="685800" eaLnBrk="1" hangingPunct="1"/>
              <a:endParaRPr lang="en-GB" altLang="en-US" sz="1300">
                <a:solidFill>
                  <a:srgbClr val="FFFFFF"/>
                </a:solidFill>
                <a:latin typeface="Roboto"/>
              </a:endParaRPr>
            </a:p>
          </p:txBody>
        </p:sp>
        <p:pic>
          <p:nvPicPr>
            <p:cNvPr id="30" name="Group 37">
              <a:extLst>
                <a:ext uri="{FF2B5EF4-FFF2-40B4-BE49-F238E27FC236}">
                  <a16:creationId xmlns:a16="http://schemas.microsoft.com/office/drawing/2014/main" id="{896FAFBE-F0B7-42FB-8394-6EAAD5B67E75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0" y="5194300"/>
              <a:ext cx="379413" cy="334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Box 68">
              <a:extLst>
                <a:ext uri="{FF2B5EF4-FFF2-40B4-BE49-F238E27FC236}">
                  <a16:creationId xmlns:a16="http://schemas.microsoft.com/office/drawing/2014/main" id="{93D6C3C0-1FC3-45E3-B44E-C5B76B8F4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5751" y="4879975"/>
              <a:ext cx="144142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defTabSz="68580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zh-CN" altLang="en-US" sz="1400" b="1" dirty="0">
                  <a:solidFill>
                    <a:srgbClr val="262626"/>
                  </a:solidFill>
                  <a:latin typeface="微软雅黑" pitchFamily="34" charset="-122"/>
                  <a:ea typeface="微软雅黑" pitchFamily="34" charset="-122"/>
                </a:rPr>
                <a:t>很强的识图能力</a:t>
              </a:r>
              <a:endParaRPr lang="en-GB" altLang="en-US" sz="1400" b="1" dirty="0">
                <a:solidFill>
                  <a:srgbClr val="262626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2" name="任意多边形 11">
            <a:extLst>
              <a:ext uri="{FF2B5EF4-FFF2-40B4-BE49-F238E27FC236}">
                <a16:creationId xmlns:a16="http://schemas.microsoft.com/office/drawing/2014/main" id="{E9F44AF6-85F3-4B9E-B149-207E6D57F859}"/>
              </a:ext>
            </a:extLst>
          </p:cNvPr>
          <p:cNvSpPr>
            <a:spLocks/>
          </p:cNvSpPr>
          <p:nvPr/>
        </p:nvSpPr>
        <p:spPr bwMode="auto">
          <a:xfrm>
            <a:off x="4900703" y="2607799"/>
            <a:ext cx="2119313" cy="2498725"/>
          </a:xfrm>
          <a:custGeom>
            <a:avLst/>
            <a:gdLst>
              <a:gd name="T0" fmla="*/ 0 w 3429026"/>
              <a:gd name="T1" fmla="*/ 328410 h 4334706"/>
              <a:gd name="T2" fmla="*/ 118556 w 3429026"/>
              <a:gd name="T3" fmla="*/ 96189 h 4334706"/>
              <a:gd name="T4" fmla="*/ 404776 w 3429026"/>
              <a:gd name="T5" fmla="*/ 1 h 4334706"/>
              <a:gd name="T6" fmla="*/ 690995 w 3429026"/>
              <a:gd name="T7" fmla="*/ 96190 h 4334706"/>
              <a:gd name="T8" fmla="*/ 809550 w 3429026"/>
              <a:gd name="T9" fmla="*/ 328411 h 4334706"/>
              <a:gd name="T10" fmla="*/ 655005 w 3429026"/>
              <a:gd name="T11" fmla="*/ 571395 h 4334706"/>
              <a:gd name="T12" fmla="*/ 408373 w 3429026"/>
              <a:gd name="T13" fmla="*/ 805331 h 4334706"/>
              <a:gd name="T14" fmla="*/ 140361 w 3429026"/>
              <a:gd name="T15" fmla="*/ 566470 h 4334706"/>
              <a:gd name="T16" fmla="*/ 1 w 3429026"/>
              <a:gd name="T17" fmla="*/ 328411 h 4334706"/>
              <a:gd name="T18" fmla="*/ 0 w 3429026"/>
              <a:gd name="T19" fmla="*/ 328410 h 43347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3429026" h="4334706">
                <a:moveTo>
                  <a:pt x="0" y="1714511"/>
                </a:moveTo>
                <a:cubicBezTo>
                  <a:pt x="1" y="1259794"/>
                  <a:pt x="180637" y="823701"/>
                  <a:pt x="502171" y="502168"/>
                </a:cubicBezTo>
                <a:cubicBezTo>
                  <a:pt x="823705" y="180635"/>
                  <a:pt x="1259798" y="0"/>
                  <a:pt x="1714515" y="1"/>
                </a:cubicBezTo>
                <a:cubicBezTo>
                  <a:pt x="2169232" y="2"/>
                  <a:pt x="2605325" y="180638"/>
                  <a:pt x="2926858" y="502172"/>
                </a:cubicBezTo>
                <a:cubicBezTo>
                  <a:pt x="3248391" y="823706"/>
                  <a:pt x="3429026" y="1259799"/>
                  <a:pt x="3429025" y="1714516"/>
                </a:cubicBezTo>
                <a:cubicBezTo>
                  <a:pt x="3429025" y="2169233"/>
                  <a:pt x="3126785" y="2616140"/>
                  <a:pt x="2774416" y="2983049"/>
                </a:cubicBezTo>
                <a:cubicBezTo>
                  <a:pt x="2491204" y="3398020"/>
                  <a:pt x="2607357" y="4334706"/>
                  <a:pt x="1729752" y="4204344"/>
                </a:cubicBezTo>
                <a:cubicBezTo>
                  <a:pt x="662645" y="4320420"/>
                  <a:pt x="882823" y="3372310"/>
                  <a:pt x="594531" y="2957338"/>
                </a:cubicBezTo>
                <a:cubicBezTo>
                  <a:pt x="306239" y="2542366"/>
                  <a:pt x="1" y="2169231"/>
                  <a:pt x="1" y="1714514"/>
                </a:cubicBezTo>
                <a:cubicBezTo>
                  <a:pt x="1" y="1714513"/>
                  <a:pt x="0" y="1714512"/>
                  <a:pt x="0" y="1714511"/>
                </a:cubicBezTo>
                <a:close/>
              </a:path>
            </a:pathLst>
          </a:custGeom>
          <a:solidFill>
            <a:srgbClr val="FCFCFC"/>
          </a:solidFill>
          <a:ln w="57150" cap="flat" cmpd="sng">
            <a:solidFill>
              <a:srgbClr val="8C8C8C"/>
            </a:solidFill>
            <a:round/>
            <a:headEnd/>
            <a:tailEnd/>
          </a:ln>
          <a:effectLst>
            <a:outerShdw dist="127000" dir="8400007" algn="ctr" rotWithShape="0">
              <a:srgbClr val="000000">
                <a:alpha val="39000"/>
              </a:srgbClr>
            </a:outerShdw>
          </a:effec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3" name="圆角矩形 12">
            <a:extLst>
              <a:ext uri="{FF2B5EF4-FFF2-40B4-BE49-F238E27FC236}">
                <a16:creationId xmlns:a16="http://schemas.microsoft.com/office/drawing/2014/main" id="{A262A27C-0142-481D-9CD1-443416F72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166" y="5160499"/>
            <a:ext cx="760412" cy="163512"/>
          </a:xfrm>
          <a:prstGeom prst="roundRect">
            <a:avLst>
              <a:gd name="adj" fmla="val 50000"/>
            </a:avLst>
          </a:prstGeom>
          <a:solidFill>
            <a:srgbClr val="8C8C8C">
              <a:alpha val="79999"/>
            </a:srgbClr>
          </a:solidFill>
          <a:ln>
            <a:noFill/>
          </a:ln>
          <a:effectLst>
            <a:outerShdw dist="114300" dir="9000004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eaLnBrk="1" hangingPunct="1"/>
            <a:endParaRPr lang="zh-CN" altLang="en-US" sz="13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4" name="圆角矩形 13">
            <a:extLst>
              <a:ext uri="{FF2B5EF4-FFF2-40B4-BE49-F238E27FC236}">
                <a16:creationId xmlns:a16="http://schemas.microsoft.com/office/drawing/2014/main" id="{84917871-AC7E-422F-82B3-8ACCB5E00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266" y="5377986"/>
            <a:ext cx="957262" cy="163513"/>
          </a:xfrm>
          <a:prstGeom prst="roundRect">
            <a:avLst>
              <a:gd name="adj" fmla="val 50000"/>
            </a:avLst>
          </a:prstGeom>
          <a:solidFill>
            <a:srgbClr val="8C8C8C">
              <a:alpha val="79999"/>
            </a:srgbClr>
          </a:solidFill>
          <a:ln>
            <a:noFill/>
          </a:ln>
          <a:effectLst>
            <a:outerShdw dist="114300" dir="9000004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eaLnBrk="1" hangingPunct="1"/>
            <a:endParaRPr lang="zh-CN" altLang="en-US" sz="13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5" name="圆角矩形 14">
            <a:extLst>
              <a:ext uri="{FF2B5EF4-FFF2-40B4-BE49-F238E27FC236}">
                <a16:creationId xmlns:a16="http://schemas.microsoft.com/office/drawing/2014/main" id="{C788ACFE-AA52-403E-AE30-99A065DDE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3166" y="5595474"/>
            <a:ext cx="760412" cy="163512"/>
          </a:xfrm>
          <a:prstGeom prst="roundRect">
            <a:avLst>
              <a:gd name="adj" fmla="val 50000"/>
            </a:avLst>
          </a:prstGeom>
          <a:solidFill>
            <a:srgbClr val="8C8C8C">
              <a:alpha val="79999"/>
            </a:srgbClr>
          </a:solidFill>
          <a:ln>
            <a:noFill/>
          </a:ln>
          <a:effectLst>
            <a:outerShdw dist="114300" dir="9000004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eaLnBrk="1" hangingPunct="1"/>
            <a:endParaRPr lang="zh-CN" altLang="en-US" sz="13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6" name="圆角矩形 15">
            <a:extLst>
              <a:ext uri="{FF2B5EF4-FFF2-40B4-BE49-F238E27FC236}">
                <a16:creationId xmlns:a16="http://schemas.microsoft.com/office/drawing/2014/main" id="{11BB7111-662B-4A0C-B16D-AAC541A0A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928" y="5812961"/>
            <a:ext cx="520700" cy="161925"/>
          </a:xfrm>
          <a:prstGeom prst="roundRect">
            <a:avLst>
              <a:gd name="adj" fmla="val 50000"/>
            </a:avLst>
          </a:prstGeom>
          <a:solidFill>
            <a:srgbClr val="8C8C8C">
              <a:alpha val="79999"/>
            </a:srgbClr>
          </a:solidFill>
          <a:ln>
            <a:noFill/>
          </a:ln>
          <a:effectLst>
            <a:outerShdw dist="114300" dir="9000004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685800" eaLnBrk="1" hangingPunct="1"/>
            <a:endParaRPr lang="zh-CN" altLang="en-US" sz="130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47" name="AutoShape 108">
            <a:extLst>
              <a:ext uri="{FF2B5EF4-FFF2-40B4-BE49-F238E27FC236}">
                <a16:creationId xmlns:a16="http://schemas.microsoft.com/office/drawing/2014/main" id="{E36D4EC0-59F0-438F-9575-91763CB0A0D1}"/>
              </a:ext>
            </a:extLst>
          </p:cNvPr>
          <p:cNvSpPr>
            <a:spLocks/>
          </p:cNvSpPr>
          <p:nvPr/>
        </p:nvSpPr>
        <p:spPr bwMode="auto">
          <a:xfrm>
            <a:off x="5851616" y="3171361"/>
            <a:ext cx="161925" cy="165100"/>
          </a:xfrm>
          <a:custGeom>
            <a:avLst/>
            <a:gdLst>
              <a:gd name="T0" fmla="*/ 4549950 w 21600"/>
              <a:gd name="T1" fmla="*/ 803792 h 21600"/>
              <a:gd name="T2" fmla="*/ 8341514 w 21600"/>
              <a:gd name="T3" fmla="*/ 4822846 h 21600"/>
              <a:gd name="T4" fmla="*/ 4549950 w 21600"/>
              <a:gd name="T5" fmla="*/ 8841908 h 21600"/>
              <a:gd name="T6" fmla="*/ 758334 w 21600"/>
              <a:gd name="T7" fmla="*/ 4822846 h 21600"/>
              <a:gd name="T8" fmla="*/ 4549950 w 21600"/>
              <a:gd name="T9" fmla="*/ 803792 h 21600"/>
              <a:gd name="T10" fmla="*/ 4549950 w 21600"/>
              <a:gd name="T11" fmla="*/ 9645234 h 21600"/>
              <a:gd name="T12" fmla="*/ 9099848 w 21600"/>
              <a:gd name="T13" fmla="*/ 4822846 h 21600"/>
              <a:gd name="T14" fmla="*/ 4549950 w 21600"/>
              <a:gd name="T15" fmla="*/ 0 h 21600"/>
              <a:gd name="T16" fmla="*/ 0 w 21600"/>
              <a:gd name="T17" fmla="*/ 4822846 h 21600"/>
              <a:gd name="T18" fmla="*/ 4549950 w 21600"/>
              <a:gd name="T19" fmla="*/ 9645234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10800" y="1800"/>
                </a:moveTo>
                <a:cubicBezTo>
                  <a:pt x="15764" y="1800"/>
                  <a:pt x="19800" y="5835"/>
                  <a:pt x="19800" y="10800"/>
                </a:cubicBezTo>
                <a:cubicBezTo>
                  <a:pt x="19800" y="15764"/>
                  <a:pt x="15764" y="19800"/>
                  <a:pt x="10800" y="19800"/>
                </a:cubicBezTo>
                <a:cubicBezTo>
                  <a:pt x="5835" y="19800"/>
                  <a:pt x="1800" y="15764"/>
                  <a:pt x="1800" y="10800"/>
                </a:cubicBezTo>
                <a:cubicBezTo>
                  <a:pt x="1800" y="5835"/>
                  <a:pt x="5835" y="1800"/>
                  <a:pt x="10800" y="1800"/>
                </a:cubicBezTo>
                <a:moveTo>
                  <a:pt x="10800" y="21599"/>
                </a:moveTo>
                <a:cubicBezTo>
                  <a:pt x="16756" y="21599"/>
                  <a:pt x="21600" y="16756"/>
                  <a:pt x="21600" y="10800"/>
                </a:cubicBezTo>
                <a:cubicBezTo>
                  <a:pt x="21600" y="4843"/>
                  <a:pt x="16756" y="0"/>
                  <a:pt x="10800" y="0"/>
                </a:cubicBezTo>
                <a:cubicBezTo>
                  <a:pt x="4843" y="0"/>
                  <a:pt x="0" y="4843"/>
                  <a:pt x="0" y="10800"/>
                </a:cubicBezTo>
                <a:cubicBezTo>
                  <a:pt x="0" y="16756"/>
                  <a:pt x="4843" y="21599"/>
                  <a:pt x="10800" y="21599"/>
                </a:cubicBezTo>
              </a:path>
            </a:pathLst>
          </a:custGeom>
          <a:solidFill>
            <a:srgbClr val="1B6A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48" name="AutoShape 109">
            <a:extLst>
              <a:ext uri="{FF2B5EF4-FFF2-40B4-BE49-F238E27FC236}">
                <a16:creationId xmlns:a16="http://schemas.microsoft.com/office/drawing/2014/main" id="{E53A6408-3447-4F9F-A8B7-B4BF010DCFD9}"/>
              </a:ext>
            </a:extLst>
          </p:cNvPr>
          <p:cNvSpPr>
            <a:spLocks/>
          </p:cNvSpPr>
          <p:nvPr/>
        </p:nvSpPr>
        <p:spPr bwMode="auto">
          <a:xfrm>
            <a:off x="5772241" y="3088811"/>
            <a:ext cx="322262" cy="439738"/>
          </a:xfrm>
          <a:custGeom>
            <a:avLst/>
            <a:gdLst>
              <a:gd name="T0" fmla="*/ 36212029 w 21600"/>
              <a:gd name="T1" fmla="*/ 170187218 h 21600"/>
              <a:gd name="T2" fmla="*/ 35806695 w 21600"/>
              <a:gd name="T3" fmla="*/ 170752546 h 21600"/>
              <a:gd name="T4" fmla="*/ 35421607 w 21600"/>
              <a:gd name="T5" fmla="*/ 169992837 h 21600"/>
              <a:gd name="T6" fmla="*/ 5974379 w 21600"/>
              <a:gd name="T7" fmla="*/ 68353241 h 21600"/>
              <a:gd name="T8" fmla="*/ 35866567 w 21600"/>
              <a:gd name="T9" fmla="*/ 11390965 h 21600"/>
              <a:gd name="T10" fmla="*/ 65755413 w 21600"/>
              <a:gd name="T11" fmla="*/ 68353241 h 21600"/>
              <a:gd name="T12" fmla="*/ 36212029 w 21600"/>
              <a:gd name="T13" fmla="*/ 170187218 h 21600"/>
              <a:gd name="T14" fmla="*/ 35866567 w 21600"/>
              <a:gd name="T15" fmla="*/ 0 h 21600"/>
              <a:gd name="T16" fmla="*/ 0 w 21600"/>
              <a:gd name="T17" fmla="*/ 68353241 h 21600"/>
              <a:gd name="T18" fmla="*/ 31008035 w 21600"/>
              <a:gd name="T19" fmla="*/ 177662804 h 21600"/>
              <a:gd name="T20" fmla="*/ 35753716 w 21600"/>
              <a:gd name="T21" fmla="*/ 182244630 h 21600"/>
              <a:gd name="T22" fmla="*/ 35979418 w 21600"/>
              <a:gd name="T23" fmla="*/ 182244630 h 21600"/>
              <a:gd name="T24" fmla="*/ 40721757 w 21600"/>
              <a:gd name="T25" fmla="*/ 177662804 h 21600"/>
              <a:gd name="T26" fmla="*/ 71729792 w 21600"/>
              <a:gd name="T27" fmla="*/ 68353241 h 21600"/>
              <a:gd name="T28" fmla="*/ 35866567 w 21600"/>
              <a:gd name="T29" fmla="*/ 0 h 216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21600" h="21600">
                <a:moveTo>
                  <a:pt x="10904" y="20170"/>
                </a:moveTo>
                <a:cubicBezTo>
                  <a:pt x="10885" y="20184"/>
                  <a:pt x="10830" y="20215"/>
                  <a:pt x="10782" y="20237"/>
                </a:cubicBezTo>
                <a:cubicBezTo>
                  <a:pt x="10774" y="20218"/>
                  <a:pt x="10707" y="20178"/>
                  <a:pt x="10666" y="20147"/>
                </a:cubicBezTo>
                <a:cubicBezTo>
                  <a:pt x="7368" y="17300"/>
                  <a:pt x="1799" y="12497"/>
                  <a:pt x="1799" y="8101"/>
                </a:cubicBezTo>
                <a:cubicBezTo>
                  <a:pt x="1799" y="4378"/>
                  <a:pt x="5838" y="1350"/>
                  <a:pt x="10800" y="1350"/>
                </a:cubicBezTo>
                <a:cubicBezTo>
                  <a:pt x="15762" y="1350"/>
                  <a:pt x="19800" y="4378"/>
                  <a:pt x="19800" y="8101"/>
                </a:cubicBezTo>
                <a:cubicBezTo>
                  <a:pt x="19800" y="12497"/>
                  <a:pt x="14231" y="17300"/>
                  <a:pt x="10904" y="20170"/>
                </a:cubicBezTo>
                <a:moveTo>
                  <a:pt x="10800" y="0"/>
                </a:moveTo>
                <a:cubicBezTo>
                  <a:pt x="4844" y="0"/>
                  <a:pt x="0" y="3588"/>
                  <a:pt x="0" y="8101"/>
                </a:cubicBezTo>
                <a:cubicBezTo>
                  <a:pt x="0" y="12826"/>
                  <a:pt x="5400" y="17660"/>
                  <a:pt x="9337" y="21056"/>
                </a:cubicBezTo>
                <a:cubicBezTo>
                  <a:pt x="9352" y="21070"/>
                  <a:pt x="9984" y="21599"/>
                  <a:pt x="10766" y="21599"/>
                </a:cubicBezTo>
                <a:lnTo>
                  <a:pt x="10834" y="21599"/>
                </a:lnTo>
                <a:cubicBezTo>
                  <a:pt x="11615" y="21599"/>
                  <a:pt x="12247" y="21070"/>
                  <a:pt x="12262" y="21056"/>
                </a:cubicBezTo>
                <a:cubicBezTo>
                  <a:pt x="16200" y="17660"/>
                  <a:pt x="21599" y="12826"/>
                  <a:pt x="21599" y="8101"/>
                </a:cubicBezTo>
                <a:cubicBezTo>
                  <a:pt x="21599" y="3588"/>
                  <a:pt x="16755" y="0"/>
                  <a:pt x="10800" y="0"/>
                </a:cubicBezTo>
              </a:path>
            </a:pathLst>
          </a:custGeom>
          <a:solidFill>
            <a:srgbClr val="1B6AA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49" name="TextBox 69">
            <a:extLst>
              <a:ext uri="{FF2B5EF4-FFF2-40B4-BE49-F238E27FC236}">
                <a16:creationId xmlns:a16="http://schemas.microsoft.com/office/drawing/2014/main" id="{44A2301F-DD4C-48DD-846E-A0BA5913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1053" y="3657136"/>
            <a:ext cx="1547813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5C5C5C"/>
                </a:solidFill>
                <a:latin typeface="Roboto"/>
              </a:rPr>
              <a:t>Brainstorm </a:t>
            </a:r>
          </a:p>
          <a:p>
            <a:pPr algn="ctr" eaLnBrk="1" hangingPunct="1"/>
            <a:r>
              <a:rPr lang="en-US" altLang="zh-CN" sz="1600">
                <a:solidFill>
                  <a:srgbClr val="5C5C5C"/>
                </a:solidFill>
                <a:latin typeface="Roboto"/>
              </a:rPr>
              <a:t>Idea</a:t>
            </a:r>
            <a:endParaRPr lang="en-GB" altLang="en-US" sz="1600">
              <a:solidFill>
                <a:srgbClr val="5C5C5C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670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7A75140-C62D-47F4-82F8-76B8E02B2BDA}"/>
              </a:ext>
            </a:extLst>
          </p:cNvPr>
          <p:cNvCxnSpPr>
            <a:cxnSpLocks/>
          </p:cNvCxnSpPr>
          <p:nvPr/>
        </p:nvCxnSpPr>
        <p:spPr>
          <a:xfrm>
            <a:off x="2330998" y="726311"/>
            <a:ext cx="9349511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BE4E9F93-82C9-4C0E-9BE6-082DA18DC79B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8F6CA3D6-52ED-4C89-9858-7BEB2F040775}"/>
              </a:ext>
            </a:extLst>
          </p:cNvPr>
          <p:cNvSpPr/>
          <p:nvPr/>
        </p:nvSpPr>
        <p:spPr>
          <a:xfrm>
            <a:off x="946301" y="35401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253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目录</a:t>
            </a:r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75AF77C-6EE7-4F67-953D-C3592DBBEF4E}"/>
              </a:ext>
            </a:extLst>
          </p:cNvPr>
          <p:cNvSpPr/>
          <p:nvPr/>
        </p:nvSpPr>
        <p:spPr>
          <a:xfrm>
            <a:off x="464811" y="434290"/>
            <a:ext cx="434810" cy="485774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9D8B43A-3E32-4E8B-B413-6C4F12E216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sp>
        <p:nvSpPr>
          <p:cNvPr id="17" name="Round Same Side Corner 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7DCC4B7F-6D5C-4107-A40F-1F91A76F955A}"/>
              </a:ext>
            </a:extLst>
          </p:cNvPr>
          <p:cNvSpPr/>
          <p:nvPr/>
        </p:nvSpPr>
        <p:spPr>
          <a:xfrm rot="5400000">
            <a:off x="8665347" y="2403062"/>
            <a:ext cx="700832" cy="224989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ound Same Side Corner 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BBCD3A9A-4F23-4FA9-8E01-E8DFD5C36DD3}"/>
              </a:ext>
            </a:extLst>
          </p:cNvPr>
          <p:cNvSpPr/>
          <p:nvPr/>
        </p:nvSpPr>
        <p:spPr>
          <a:xfrm rot="16200000">
            <a:off x="7162001" y="3149608"/>
            <a:ext cx="700832" cy="7567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Round Same Side Corner Rectangle 22">
            <a:hlinkClick r:id="rId5" action="ppaction://hlinksldjump"/>
            <a:extLst>
              <a:ext uri="{FF2B5EF4-FFF2-40B4-BE49-F238E27FC236}">
                <a16:creationId xmlns:a16="http://schemas.microsoft.com/office/drawing/2014/main" id="{35807559-42FE-4F7D-9745-311DF3E61210}"/>
              </a:ext>
            </a:extLst>
          </p:cNvPr>
          <p:cNvSpPr/>
          <p:nvPr/>
        </p:nvSpPr>
        <p:spPr>
          <a:xfrm rot="5400000" flipH="1" flipV="1">
            <a:off x="3246863" y="1229690"/>
            <a:ext cx="700832" cy="224989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Round Same Side Corner Rectangle 25">
            <a:extLst>
              <a:ext uri="{FF2B5EF4-FFF2-40B4-BE49-F238E27FC236}">
                <a16:creationId xmlns:a16="http://schemas.microsoft.com/office/drawing/2014/main" id="{E4C9B472-CB54-46D5-8E4D-230A2B9A0BA4}"/>
              </a:ext>
            </a:extLst>
          </p:cNvPr>
          <p:cNvSpPr/>
          <p:nvPr/>
        </p:nvSpPr>
        <p:spPr>
          <a:xfrm rot="16200000" flipH="1" flipV="1">
            <a:off x="4750209" y="1976239"/>
            <a:ext cx="700832" cy="7567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ound Same Side Corner Rectangle 28">
            <a:hlinkClick r:id="rId6" action="ppaction://hlinksldjump"/>
            <a:extLst>
              <a:ext uri="{FF2B5EF4-FFF2-40B4-BE49-F238E27FC236}">
                <a16:creationId xmlns:a16="http://schemas.microsoft.com/office/drawing/2014/main" id="{A175DC80-3A1D-414D-94B5-DD1F936B7C0E}"/>
              </a:ext>
            </a:extLst>
          </p:cNvPr>
          <p:cNvSpPr/>
          <p:nvPr/>
        </p:nvSpPr>
        <p:spPr>
          <a:xfrm rot="5400000" flipH="1" flipV="1">
            <a:off x="3246864" y="2403059"/>
            <a:ext cx="700832" cy="224989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ound Same Side Corner Rectangle 31">
            <a:extLst>
              <a:ext uri="{FF2B5EF4-FFF2-40B4-BE49-F238E27FC236}">
                <a16:creationId xmlns:a16="http://schemas.microsoft.com/office/drawing/2014/main" id="{2B252119-FAE2-4E81-A4AA-F6711E06E2B6}"/>
              </a:ext>
            </a:extLst>
          </p:cNvPr>
          <p:cNvSpPr/>
          <p:nvPr/>
        </p:nvSpPr>
        <p:spPr>
          <a:xfrm rot="16200000" flipH="1" flipV="1">
            <a:off x="4750209" y="3149610"/>
            <a:ext cx="700832" cy="75679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11">
            <a:hlinkClick r:id="rId5" action="ppaction://hlinksldjump"/>
            <a:extLst>
              <a:ext uri="{FF2B5EF4-FFF2-40B4-BE49-F238E27FC236}">
                <a16:creationId xmlns:a16="http://schemas.microsoft.com/office/drawing/2014/main" id="{A0402912-DF05-4D5D-A9A9-5A7DC64D9E8D}"/>
              </a:ext>
            </a:extLst>
          </p:cNvPr>
          <p:cNvSpPr>
            <a:spLocks noEditPoints="1"/>
          </p:cNvSpPr>
          <p:nvPr/>
        </p:nvSpPr>
        <p:spPr bwMode="auto">
          <a:xfrm>
            <a:off x="4820060" y="2147324"/>
            <a:ext cx="452602" cy="402133"/>
          </a:xfrm>
          <a:custGeom>
            <a:avLst/>
            <a:gdLst>
              <a:gd name="T0" fmla="*/ 133 w 134"/>
              <a:gd name="T1" fmla="*/ 16 h 119"/>
              <a:gd name="T2" fmla="*/ 121 w 134"/>
              <a:gd name="T3" fmla="*/ 5 h 119"/>
              <a:gd name="T4" fmla="*/ 115 w 134"/>
              <a:gd name="T5" fmla="*/ 5 h 119"/>
              <a:gd name="T6" fmla="*/ 114 w 134"/>
              <a:gd name="T7" fmla="*/ 8 h 119"/>
              <a:gd name="T8" fmla="*/ 111 w 134"/>
              <a:gd name="T9" fmla="*/ 9 h 119"/>
              <a:gd name="T10" fmla="*/ 111 w 134"/>
              <a:gd name="T11" fmla="*/ 9 h 119"/>
              <a:gd name="T12" fmla="*/ 81 w 134"/>
              <a:gd name="T13" fmla="*/ 39 h 119"/>
              <a:gd name="T14" fmla="*/ 79 w 134"/>
              <a:gd name="T15" fmla="*/ 47 h 119"/>
              <a:gd name="T16" fmla="*/ 82 w 134"/>
              <a:gd name="T17" fmla="*/ 50 h 119"/>
              <a:gd name="T18" fmla="*/ 82 w 134"/>
              <a:gd name="T19" fmla="*/ 50 h 119"/>
              <a:gd name="T20" fmla="*/ 83 w 134"/>
              <a:gd name="T21" fmla="*/ 51 h 119"/>
              <a:gd name="T22" fmla="*/ 76 w 134"/>
              <a:gd name="T23" fmla="*/ 57 h 119"/>
              <a:gd name="T24" fmla="*/ 54 w 134"/>
              <a:gd name="T25" fmla="*/ 35 h 119"/>
              <a:gd name="T26" fmla="*/ 47 w 134"/>
              <a:gd name="T27" fmla="*/ 10 h 119"/>
              <a:gd name="T28" fmla="*/ 21 w 134"/>
              <a:gd name="T29" fmla="*/ 3 h 119"/>
              <a:gd name="T30" fmla="*/ 36 w 134"/>
              <a:gd name="T31" fmla="*/ 18 h 119"/>
              <a:gd name="T32" fmla="*/ 32 w 134"/>
              <a:gd name="T33" fmla="*/ 32 h 119"/>
              <a:gd name="T34" fmla="*/ 18 w 134"/>
              <a:gd name="T35" fmla="*/ 36 h 119"/>
              <a:gd name="T36" fmla="*/ 3 w 134"/>
              <a:gd name="T37" fmla="*/ 21 h 119"/>
              <a:gd name="T38" fmla="*/ 10 w 134"/>
              <a:gd name="T39" fmla="*/ 47 h 119"/>
              <a:gd name="T40" fmla="*/ 36 w 134"/>
              <a:gd name="T41" fmla="*/ 53 h 119"/>
              <a:gd name="T42" fmla="*/ 37 w 134"/>
              <a:gd name="T43" fmla="*/ 53 h 119"/>
              <a:gd name="T44" fmla="*/ 58 w 134"/>
              <a:gd name="T45" fmla="*/ 75 h 119"/>
              <a:gd name="T46" fmla="*/ 38 w 134"/>
              <a:gd name="T47" fmla="*/ 96 h 119"/>
              <a:gd name="T48" fmla="*/ 36 w 134"/>
              <a:gd name="T49" fmla="*/ 95 h 119"/>
              <a:gd name="T50" fmla="*/ 31 w 134"/>
              <a:gd name="T51" fmla="*/ 99 h 119"/>
              <a:gd name="T52" fmla="*/ 21 w 134"/>
              <a:gd name="T53" fmla="*/ 115 h 119"/>
              <a:gd name="T54" fmla="*/ 23 w 134"/>
              <a:gd name="T55" fmla="*/ 117 h 119"/>
              <a:gd name="T56" fmla="*/ 39 w 134"/>
              <a:gd name="T57" fmla="*/ 107 h 119"/>
              <a:gd name="T58" fmla="*/ 43 w 134"/>
              <a:gd name="T59" fmla="*/ 101 h 119"/>
              <a:gd name="T60" fmla="*/ 42 w 134"/>
              <a:gd name="T61" fmla="*/ 100 h 119"/>
              <a:gd name="T62" fmla="*/ 63 w 134"/>
              <a:gd name="T63" fmla="*/ 80 h 119"/>
              <a:gd name="T64" fmla="*/ 98 w 134"/>
              <a:gd name="T65" fmla="*/ 115 h 119"/>
              <a:gd name="T66" fmla="*/ 107 w 134"/>
              <a:gd name="T67" fmla="*/ 119 h 119"/>
              <a:gd name="T68" fmla="*/ 116 w 134"/>
              <a:gd name="T69" fmla="*/ 115 h 119"/>
              <a:gd name="T70" fmla="*/ 116 w 134"/>
              <a:gd name="T71" fmla="*/ 97 h 119"/>
              <a:gd name="T72" fmla="*/ 81 w 134"/>
              <a:gd name="T73" fmla="*/ 62 h 119"/>
              <a:gd name="T74" fmla="*/ 87 w 134"/>
              <a:gd name="T75" fmla="*/ 56 h 119"/>
              <a:gd name="T76" fmla="*/ 90 w 134"/>
              <a:gd name="T77" fmla="*/ 59 h 119"/>
              <a:gd name="T78" fmla="*/ 98 w 134"/>
              <a:gd name="T79" fmla="*/ 57 h 119"/>
              <a:gd name="T80" fmla="*/ 128 w 134"/>
              <a:gd name="T81" fmla="*/ 26 h 119"/>
              <a:gd name="T82" fmla="*/ 128 w 134"/>
              <a:gd name="T83" fmla="*/ 26 h 119"/>
              <a:gd name="T84" fmla="*/ 128 w 134"/>
              <a:gd name="T85" fmla="*/ 26 h 119"/>
              <a:gd name="T86" fmla="*/ 129 w 134"/>
              <a:gd name="T87" fmla="*/ 23 h 119"/>
              <a:gd name="T88" fmla="*/ 133 w 134"/>
              <a:gd name="T89" fmla="*/ 22 h 119"/>
              <a:gd name="T90" fmla="*/ 133 w 134"/>
              <a:gd name="T91" fmla="*/ 16 h 119"/>
              <a:gd name="T92" fmla="*/ 108 w 134"/>
              <a:gd name="T93" fmla="*/ 103 h 119"/>
              <a:gd name="T94" fmla="*/ 113 w 134"/>
              <a:gd name="T95" fmla="*/ 108 h 119"/>
              <a:gd name="T96" fmla="*/ 108 w 134"/>
              <a:gd name="T97" fmla="*/ 113 h 119"/>
              <a:gd name="T98" fmla="*/ 103 w 134"/>
              <a:gd name="T99" fmla="*/ 108 h 119"/>
              <a:gd name="T100" fmla="*/ 108 w 134"/>
              <a:gd name="T101" fmla="*/ 103 h 119"/>
              <a:gd name="T102" fmla="*/ 91 w 134"/>
              <a:gd name="T103" fmla="*/ 41 h 119"/>
              <a:gd name="T104" fmla="*/ 89 w 134"/>
              <a:gd name="T105" fmla="*/ 39 h 119"/>
              <a:gd name="T106" fmla="*/ 112 w 134"/>
              <a:gd name="T107" fmla="*/ 17 h 119"/>
              <a:gd name="T108" fmla="*/ 114 w 134"/>
              <a:gd name="T109" fmla="*/ 19 h 119"/>
              <a:gd name="T110" fmla="*/ 91 w 134"/>
              <a:gd name="T111" fmla="*/ 41 h 119"/>
              <a:gd name="T112" fmla="*/ 98 w 134"/>
              <a:gd name="T113" fmla="*/ 48 h 119"/>
              <a:gd name="T114" fmla="*/ 96 w 134"/>
              <a:gd name="T115" fmla="*/ 47 h 119"/>
              <a:gd name="T116" fmla="*/ 119 w 134"/>
              <a:gd name="T117" fmla="*/ 24 h 119"/>
              <a:gd name="T118" fmla="*/ 121 w 134"/>
              <a:gd name="T119" fmla="*/ 26 h 119"/>
              <a:gd name="T120" fmla="*/ 98 w 134"/>
              <a:gd name="T121" fmla="*/ 4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4" h="119">
                <a:moveTo>
                  <a:pt x="133" y="16"/>
                </a:moveTo>
                <a:cubicBezTo>
                  <a:pt x="121" y="5"/>
                  <a:pt x="121" y="5"/>
                  <a:pt x="121" y="5"/>
                </a:cubicBezTo>
                <a:cubicBezTo>
                  <a:pt x="119" y="3"/>
                  <a:pt x="117" y="3"/>
                  <a:pt x="115" y="5"/>
                </a:cubicBezTo>
                <a:cubicBezTo>
                  <a:pt x="114" y="6"/>
                  <a:pt x="114" y="7"/>
                  <a:pt x="114" y="8"/>
                </a:cubicBezTo>
                <a:cubicBezTo>
                  <a:pt x="113" y="8"/>
                  <a:pt x="112" y="8"/>
                  <a:pt x="111" y="9"/>
                </a:cubicBezTo>
                <a:cubicBezTo>
                  <a:pt x="111" y="9"/>
                  <a:pt x="111" y="9"/>
                  <a:pt x="111" y="9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42"/>
                  <a:pt x="80" y="45"/>
                  <a:pt x="79" y="4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3" y="51"/>
                  <a:pt x="83" y="51"/>
                  <a:pt x="83" y="51"/>
                </a:cubicBezTo>
                <a:cubicBezTo>
                  <a:pt x="76" y="57"/>
                  <a:pt x="76" y="57"/>
                  <a:pt x="76" y="57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26"/>
                  <a:pt x="54" y="17"/>
                  <a:pt x="47" y="10"/>
                </a:cubicBezTo>
                <a:cubicBezTo>
                  <a:pt x="40" y="3"/>
                  <a:pt x="30" y="0"/>
                  <a:pt x="21" y="3"/>
                </a:cubicBezTo>
                <a:cubicBezTo>
                  <a:pt x="36" y="18"/>
                  <a:pt x="36" y="18"/>
                  <a:pt x="36" y="18"/>
                </a:cubicBezTo>
                <a:cubicBezTo>
                  <a:pt x="32" y="32"/>
                  <a:pt x="32" y="32"/>
                  <a:pt x="32" y="32"/>
                </a:cubicBezTo>
                <a:cubicBezTo>
                  <a:pt x="18" y="36"/>
                  <a:pt x="18" y="36"/>
                  <a:pt x="18" y="36"/>
                </a:cubicBezTo>
                <a:cubicBezTo>
                  <a:pt x="3" y="21"/>
                  <a:pt x="3" y="21"/>
                  <a:pt x="3" y="21"/>
                </a:cubicBezTo>
                <a:cubicBezTo>
                  <a:pt x="0" y="30"/>
                  <a:pt x="3" y="40"/>
                  <a:pt x="10" y="47"/>
                </a:cubicBezTo>
                <a:cubicBezTo>
                  <a:pt x="17" y="54"/>
                  <a:pt x="27" y="56"/>
                  <a:pt x="36" y="53"/>
                </a:cubicBezTo>
                <a:cubicBezTo>
                  <a:pt x="37" y="53"/>
                  <a:pt x="37" y="53"/>
                  <a:pt x="37" y="53"/>
                </a:cubicBezTo>
                <a:cubicBezTo>
                  <a:pt x="58" y="75"/>
                  <a:pt x="58" y="75"/>
                  <a:pt x="58" y="75"/>
                </a:cubicBezTo>
                <a:cubicBezTo>
                  <a:pt x="38" y="96"/>
                  <a:pt x="38" y="96"/>
                  <a:pt x="38" y="96"/>
                </a:cubicBezTo>
                <a:cubicBezTo>
                  <a:pt x="36" y="95"/>
                  <a:pt x="36" y="95"/>
                  <a:pt x="36" y="95"/>
                </a:cubicBezTo>
                <a:cubicBezTo>
                  <a:pt x="31" y="99"/>
                  <a:pt x="31" y="99"/>
                  <a:pt x="31" y="99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7"/>
                  <a:pt x="23" y="117"/>
                  <a:pt x="23" y="117"/>
                </a:cubicBezTo>
                <a:cubicBezTo>
                  <a:pt x="39" y="107"/>
                  <a:pt x="39" y="107"/>
                  <a:pt x="39" y="107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2" y="100"/>
                  <a:pt x="42" y="100"/>
                  <a:pt x="42" y="100"/>
                </a:cubicBezTo>
                <a:cubicBezTo>
                  <a:pt x="63" y="80"/>
                  <a:pt x="63" y="80"/>
                  <a:pt x="63" y="80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01" y="117"/>
                  <a:pt x="104" y="119"/>
                  <a:pt x="107" y="119"/>
                </a:cubicBezTo>
                <a:cubicBezTo>
                  <a:pt x="110" y="119"/>
                  <a:pt x="113" y="117"/>
                  <a:pt x="116" y="115"/>
                </a:cubicBezTo>
                <a:cubicBezTo>
                  <a:pt x="121" y="110"/>
                  <a:pt x="121" y="102"/>
                  <a:pt x="116" y="97"/>
                </a:cubicBezTo>
                <a:cubicBezTo>
                  <a:pt x="81" y="62"/>
                  <a:pt x="81" y="62"/>
                  <a:pt x="81" y="62"/>
                </a:cubicBezTo>
                <a:cubicBezTo>
                  <a:pt x="87" y="56"/>
                  <a:pt x="87" y="56"/>
                  <a:pt x="87" y="56"/>
                </a:cubicBezTo>
                <a:cubicBezTo>
                  <a:pt x="90" y="59"/>
                  <a:pt x="90" y="59"/>
                  <a:pt x="90" y="59"/>
                </a:cubicBezTo>
                <a:cubicBezTo>
                  <a:pt x="92" y="57"/>
                  <a:pt x="95" y="56"/>
                  <a:pt x="98" y="57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9" y="25"/>
                  <a:pt x="129" y="24"/>
                  <a:pt x="129" y="23"/>
                </a:cubicBezTo>
                <a:cubicBezTo>
                  <a:pt x="130" y="24"/>
                  <a:pt x="132" y="23"/>
                  <a:pt x="133" y="22"/>
                </a:cubicBezTo>
                <a:cubicBezTo>
                  <a:pt x="134" y="21"/>
                  <a:pt x="134" y="18"/>
                  <a:pt x="133" y="16"/>
                </a:cubicBezTo>
                <a:close/>
                <a:moveTo>
                  <a:pt x="108" y="103"/>
                </a:moveTo>
                <a:cubicBezTo>
                  <a:pt x="111" y="103"/>
                  <a:pt x="113" y="106"/>
                  <a:pt x="113" y="108"/>
                </a:cubicBezTo>
                <a:cubicBezTo>
                  <a:pt x="113" y="111"/>
                  <a:pt x="111" y="113"/>
                  <a:pt x="108" y="113"/>
                </a:cubicBezTo>
                <a:cubicBezTo>
                  <a:pt x="105" y="113"/>
                  <a:pt x="103" y="111"/>
                  <a:pt x="103" y="108"/>
                </a:cubicBezTo>
                <a:cubicBezTo>
                  <a:pt x="103" y="106"/>
                  <a:pt x="105" y="103"/>
                  <a:pt x="108" y="103"/>
                </a:cubicBezTo>
                <a:close/>
                <a:moveTo>
                  <a:pt x="91" y="41"/>
                </a:moveTo>
                <a:cubicBezTo>
                  <a:pt x="89" y="39"/>
                  <a:pt x="89" y="39"/>
                  <a:pt x="89" y="39"/>
                </a:cubicBezTo>
                <a:cubicBezTo>
                  <a:pt x="112" y="17"/>
                  <a:pt x="112" y="17"/>
                  <a:pt x="112" y="17"/>
                </a:cubicBezTo>
                <a:cubicBezTo>
                  <a:pt x="114" y="19"/>
                  <a:pt x="114" y="19"/>
                  <a:pt x="114" y="19"/>
                </a:cubicBezTo>
                <a:lnTo>
                  <a:pt x="91" y="41"/>
                </a:lnTo>
                <a:close/>
                <a:moveTo>
                  <a:pt x="98" y="48"/>
                </a:moveTo>
                <a:cubicBezTo>
                  <a:pt x="96" y="47"/>
                  <a:pt x="96" y="47"/>
                  <a:pt x="96" y="47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21" y="26"/>
                  <a:pt x="121" y="26"/>
                  <a:pt x="121" y="26"/>
                </a:cubicBezTo>
                <a:lnTo>
                  <a:pt x="98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8">
            <a:extLst>
              <a:ext uri="{FF2B5EF4-FFF2-40B4-BE49-F238E27FC236}">
                <a16:creationId xmlns:a16="http://schemas.microsoft.com/office/drawing/2014/main" id="{F06F292C-86A1-4E53-90F0-6DE1FA767C2B}"/>
              </a:ext>
            </a:extLst>
          </p:cNvPr>
          <p:cNvSpPr>
            <a:spLocks/>
          </p:cNvSpPr>
          <p:nvPr/>
        </p:nvSpPr>
        <p:spPr bwMode="auto">
          <a:xfrm>
            <a:off x="4839722" y="3620668"/>
            <a:ext cx="117721" cy="117722"/>
          </a:xfrm>
          <a:custGeom>
            <a:avLst/>
            <a:gdLst>
              <a:gd name="T0" fmla="*/ 19 w 42"/>
              <a:gd name="T1" fmla="*/ 1 h 42"/>
              <a:gd name="T2" fmla="*/ 0 w 42"/>
              <a:gd name="T3" fmla="*/ 42 h 42"/>
              <a:gd name="T4" fmla="*/ 42 w 42"/>
              <a:gd name="T5" fmla="*/ 24 h 42"/>
              <a:gd name="T6" fmla="*/ 42 w 42"/>
              <a:gd name="T7" fmla="*/ 24 h 42"/>
              <a:gd name="T8" fmla="*/ 19 w 42"/>
              <a:gd name="T9" fmla="*/ 0 h 42"/>
              <a:gd name="T10" fmla="*/ 19 w 42"/>
              <a:gd name="T11" fmla="*/ 1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42">
                <a:moveTo>
                  <a:pt x="19" y="1"/>
                </a:moveTo>
                <a:lnTo>
                  <a:pt x="0" y="42"/>
                </a:lnTo>
                <a:lnTo>
                  <a:pt x="42" y="24"/>
                </a:lnTo>
                <a:lnTo>
                  <a:pt x="42" y="24"/>
                </a:lnTo>
                <a:lnTo>
                  <a:pt x="19" y="0"/>
                </a:lnTo>
                <a:lnTo>
                  <a:pt x="19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Freeform 9">
            <a:extLst>
              <a:ext uri="{FF2B5EF4-FFF2-40B4-BE49-F238E27FC236}">
                <a16:creationId xmlns:a16="http://schemas.microsoft.com/office/drawing/2014/main" id="{187063B4-389B-48AA-823A-EA2076C4A027}"/>
              </a:ext>
            </a:extLst>
          </p:cNvPr>
          <p:cNvSpPr>
            <a:spLocks/>
          </p:cNvSpPr>
          <p:nvPr/>
        </p:nvSpPr>
        <p:spPr bwMode="auto">
          <a:xfrm>
            <a:off x="4906991" y="3337575"/>
            <a:ext cx="291501" cy="297107"/>
          </a:xfrm>
          <a:custGeom>
            <a:avLst/>
            <a:gdLst>
              <a:gd name="T0" fmla="*/ 94 w 104"/>
              <a:gd name="T1" fmla="*/ 0 h 106"/>
              <a:gd name="T2" fmla="*/ 0 w 104"/>
              <a:gd name="T3" fmla="*/ 96 h 106"/>
              <a:gd name="T4" fmla="*/ 9 w 104"/>
              <a:gd name="T5" fmla="*/ 106 h 106"/>
              <a:gd name="T6" fmla="*/ 104 w 104"/>
              <a:gd name="T7" fmla="*/ 10 h 106"/>
              <a:gd name="T8" fmla="*/ 94 w 104"/>
              <a:gd name="T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06">
                <a:moveTo>
                  <a:pt x="94" y="0"/>
                </a:moveTo>
                <a:lnTo>
                  <a:pt x="0" y="96"/>
                </a:lnTo>
                <a:lnTo>
                  <a:pt x="9" y="106"/>
                </a:lnTo>
                <a:lnTo>
                  <a:pt x="104" y="10"/>
                </a:lnTo>
                <a:lnTo>
                  <a:pt x="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10">
            <a:hlinkClick r:id="rId6" action="ppaction://hlinksldjump"/>
            <a:extLst>
              <a:ext uri="{FF2B5EF4-FFF2-40B4-BE49-F238E27FC236}">
                <a16:creationId xmlns:a16="http://schemas.microsoft.com/office/drawing/2014/main" id="{72CB0DB3-1D16-4EFC-9C34-BAC7F91F4ECA}"/>
              </a:ext>
            </a:extLst>
          </p:cNvPr>
          <p:cNvSpPr>
            <a:spLocks/>
          </p:cNvSpPr>
          <p:nvPr/>
        </p:nvSpPr>
        <p:spPr bwMode="auto">
          <a:xfrm>
            <a:off x="4946232" y="3382422"/>
            <a:ext cx="291501" cy="291502"/>
          </a:xfrm>
          <a:custGeom>
            <a:avLst/>
            <a:gdLst>
              <a:gd name="T0" fmla="*/ 95 w 104"/>
              <a:gd name="T1" fmla="*/ 0 h 104"/>
              <a:gd name="T2" fmla="*/ 0 w 104"/>
              <a:gd name="T3" fmla="*/ 94 h 104"/>
              <a:gd name="T4" fmla="*/ 10 w 104"/>
              <a:gd name="T5" fmla="*/ 104 h 104"/>
              <a:gd name="T6" fmla="*/ 104 w 104"/>
              <a:gd name="T7" fmla="*/ 9 h 104"/>
              <a:gd name="T8" fmla="*/ 95 w 104"/>
              <a:gd name="T9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104">
                <a:moveTo>
                  <a:pt x="95" y="0"/>
                </a:moveTo>
                <a:lnTo>
                  <a:pt x="0" y="94"/>
                </a:lnTo>
                <a:lnTo>
                  <a:pt x="10" y="104"/>
                </a:lnTo>
                <a:lnTo>
                  <a:pt x="104" y="9"/>
                </a:lnTo>
                <a:lnTo>
                  <a:pt x="9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9A971463-DA26-465E-AC64-A77D5D408CDD}"/>
              </a:ext>
            </a:extLst>
          </p:cNvPr>
          <p:cNvSpPr>
            <a:spLocks/>
          </p:cNvSpPr>
          <p:nvPr/>
        </p:nvSpPr>
        <p:spPr bwMode="auto">
          <a:xfrm>
            <a:off x="5190083" y="3301137"/>
            <a:ext cx="89692" cy="86891"/>
          </a:xfrm>
          <a:custGeom>
            <a:avLst/>
            <a:gdLst>
              <a:gd name="T0" fmla="*/ 17 w 26"/>
              <a:gd name="T1" fmla="*/ 8 h 26"/>
              <a:gd name="T2" fmla="*/ 0 w 26"/>
              <a:gd name="T3" fmla="*/ 7 h 26"/>
              <a:gd name="T4" fmla="*/ 19 w 26"/>
              <a:gd name="T5" fmla="*/ 26 h 26"/>
              <a:gd name="T6" fmla="*/ 17 w 26"/>
              <a:gd name="T7" fmla="*/ 8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26">
                <a:moveTo>
                  <a:pt x="17" y="8"/>
                </a:moveTo>
                <a:cubicBezTo>
                  <a:pt x="9" y="0"/>
                  <a:pt x="0" y="7"/>
                  <a:pt x="0" y="7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26" y="17"/>
                  <a:pt x="17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1650" tIns="55825" rIns="111650" bIns="55825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2">
            <a:extLst>
              <a:ext uri="{FF2B5EF4-FFF2-40B4-BE49-F238E27FC236}">
                <a16:creationId xmlns:a16="http://schemas.microsoft.com/office/drawing/2014/main" id="{58D790F3-F987-4496-BA32-AF5FBD3914B7}"/>
              </a:ext>
            </a:extLst>
          </p:cNvPr>
          <p:cNvGrpSpPr/>
          <p:nvPr/>
        </p:nvGrpSpPr>
        <p:grpSpPr>
          <a:xfrm>
            <a:off x="7437942" y="3321549"/>
            <a:ext cx="282643" cy="378920"/>
            <a:chOff x="8025047" y="2676140"/>
            <a:chExt cx="308642" cy="413776"/>
          </a:xfrm>
        </p:grpSpPr>
        <p:sp>
          <p:nvSpPr>
            <p:cNvPr id="34" name="Freeform 62">
              <a:extLst>
                <a:ext uri="{FF2B5EF4-FFF2-40B4-BE49-F238E27FC236}">
                  <a16:creationId xmlns:a16="http://schemas.microsoft.com/office/drawing/2014/main" id="{6BDD0A15-62DC-40B1-BE49-9EC94D5ED2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25047" y="2676140"/>
              <a:ext cx="233759" cy="413776"/>
            </a:xfrm>
            <a:custGeom>
              <a:avLst/>
              <a:gdLst>
                <a:gd name="T0" fmla="*/ 66 w 73"/>
                <a:gd name="T1" fmla="*/ 105 h 129"/>
                <a:gd name="T2" fmla="*/ 7 w 73"/>
                <a:gd name="T3" fmla="*/ 105 h 129"/>
                <a:gd name="T4" fmla="*/ 7 w 73"/>
                <a:gd name="T5" fmla="*/ 16 h 129"/>
                <a:gd name="T6" fmla="*/ 66 w 73"/>
                <a:gd name="T7" fmla="*/ 16 h 129"/>
                <a:gd name="T8" fmla="*/ 66 w 73"/>
                <a:gd name="T9" fmla="*/ 35 h 129"/>
                <a:gd name="T10" fmla="*/ 73 w 73"/>
                <a:gd name="T11" fmla="*/ 35 h 129"/>
                <a:gd name="T12" fmla="*/ 73 w 73"/>
                <a:gd name="T13" fmla="*/ 10 h 129"/>
                <a:gd name="T14" fmla="*/ 63 w 73"/>
                <a:gd name="T15" fmla="*/ 0 h 129"/>
                <a:gd name="T16" fmla="*/ 9 w 73"/>
                <a:gd name="T17" fmla="*/ 0 h 129"/>
                <a:gd name="T18" fmla="*/ 0 w 73"/>
                <a:gd name="T19" fmla="*/ 10 h 129"/>
                <a:gd name="T20" fmla="*/ 0 w 73"/>
                <a:gd name="T21" fmla="*/ 120 h 129"/>
                <a:gd name="T22" fmla="*/ 9 w 73"/>
                <a:gd name="T23" fmla="*/ 129 h 129"/>
                <a:gd name="T24" fmla="*/ 63 w 73"/>
                <a:gd name="T25" fmla="*/ 129 h 129"/>
                <a:gd name="T26" fmla="*/ 73 w 73"/>
                <a:gd name="T27" fmla="*/ 120 h 129"/>
                <a:gd name="T28" fmla="*/ 73 w 73"/>
                <a:gd name="T29" fmla="*/ 79 h 129"/>
                <a:gd name="T30" fmla="*/ 66 w 73"/>
                <a:gd name="T31" fmla="*/ 79 h 129"/>
                <a:gd name="T32" fmla="*/ 66 w 73"/>
                <a:gd name="T33" fmla="*/ 105 h 129"/>
                <a:gd name="T34" fmla="*/ 57 w 73"/>
                <a:gd name="T35" fmla="*/ 6 h 129"/>
                <a:gd name="T36" fmla="*/ 60 w 73"/>
                <a:gd name="T37" fmla="*/ 9 h 129"/>
                <a:gd name="T38" fmla="*/ 57 w 73"/>
                <a:gd name="T39" fmla="*/ 11 h 129"/>
                <a:gd name="T40" fmla="*/ 55 w 73"/>
                <a:gd name="T41" fmla="*/ 9 h 129"/>
                <a:gd name="T42" fmla="*/ 57 w 73"/>
                <a:gd name="T43" fmla="*/ 6 h 129"/>
                <a:gd name="T44" fmla="*/ 24 w 73"/>
                <a:gd name="T45" fmla="*/ 7 h 129"/>
                <a:gd name="T46" fmla="*/ 49 w 73"/>
                <a:gd name="T47" fmla="*/ 7 h 129"/>
                <a:gd name="T48" fmla="*/ 49 w 73"/>
                <a:gd name="T49" fmla="*/ 10 h 129"/>
                <a:gd name="T50" fmla="*/ 24 w 73"/>
                <a:gd name="T51" fmla="*/ 10 h 129"/>
                <a:gd name="T52" fmla="*/ 24 w 73"/>
                <a:gd name="T53" fmla="*/ 7 h 129"/>
                <a:gd name="T54" fmla="*/ 48 w 73"/>
                <a:gd name="T55" fmla="*/ 119 h 129"/>
                <a:gd name="T56" fmla="*/ 25 w 73"/>
                <a:gd name="T57" fmla="*/ 119 h 129"/>
                <a:gd name="T58" fmla="*/ 25 w 73"/>
                <a:gd name="T59" fmla="*/ 112 h 129"/>
                <a:gd name="T60" fmla="*/ 48 w 73"/>
                <a:gd name="T61" fmla="*/ 112 h 129"/>
                <a:gd name="T62" fmla="*/ 48 w 73"/>
                <a:gd name="T63" fmla="*/ 11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3" h="129">
                  <a:moveTo>
                    <a:pt x="66" y="105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5"/>
                    <a:pt x="68" y="0"/>
                    <a:pt x="6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0" y="125"/>
                    <a:pt x="4" y="129"/>
                    <a:pt x="9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68" y="129"/>
                    <a:pt x="73" y="125"/>
                    <a:pt x="73" y="120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66" y="79"/>
                    <a:pt x="66" y="79"/>
                    <a:pt x="66" y="79"/>
                  </a:cubicBezTo>
                  <a:lnTo>
                    <a:pt x="66" y="105"/>
                  </a:lnTo>
                  <a:close/>
                  <a:moveTo>
                    <a:pt x="57" y="6"/>
                  </a:moveTo>
                  <a:cubicBezTo>
                    <a:pt x="58" y="6"/>
                    <a:pt x="60" y="7"/>
                    <a:pt x="60" y="9"/>
                  </a:cubicBezTo>
                  <a:cubicBezTo>
                    <a:pt x="60" y="10"/>
                    <a:pt x="58" y="11"/>
                    <a:pt x="57" y="11"/>
                  </a:cubicBezTo>
                  <a:cubicBezTo>
                    <a:pt x="56" y="11"/>
                    <a:pt x="55" y="10"/>
                    <a:pt x="55" y="9"/>
                  </a:cubicBezTo>
                  <a:cubicBezTo>
                    <a:pt x="55" y="7"/>
                    <a:pt x="56" y="6"/>
                    <a:pt x="57" y="6"/>
                  </a:cubicBezTo>
                  <a:close/>
                  <a:moveTo>
                    <a:pt x="24" y="7"/>
                  </a:moveTo>
                  <a:cubicBezTo>
                    <a:pt x="49" y="7"/>
                    <a:pt x="49" y="7"/>
                    <a:pt x="49" y="7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4" y="7"/>
                  </a:lnTo>
                  <a:close/>
                  <a:moveTo>
                    <a:pt x="48" y="119"/>
                  </a:moveTo>
                  <a:cubicBezTo>
                    <a:pt x="25" y="119"/>
                    <a:pt x="25" y="119"/>
                    <a:pt x="25" y="119"/>
                  </a:cubicBezTo>
                  <a:cubicBezTo>
                    <a:pt x="25" y="112"/>
                    <a:pt x="25" y="112"/>
                    <a:pt x="25" y="112"/>
                  </a:cubicBezTo>
                  <a:cubicBezTo>
                    <a:pt x="48" y="112"/>
                    <a:pt x="48" y="112"/>
                    <a:pt x="48" y="112"/>
                  </a:cubicBezTo>
                  <a:lnTo>
                    <a:pt x="48" y="1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63">
              <a:extLst>
                <a:ext uri="{FF2B5EF4-FFF2-40B4-BE49-F238E27FC236}">
                  <a16:creationId xmlns:a16="http://schemas.microsoft.com/office/drawing/2014/main" id="{949F4E74-7651-4A51-BF1D-6BA1C425F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9041" y="2753123"/>
              <a:ext cx="174648" cy="166585"/>
            </a:xfrm>
            <a:custGeom>
              <a:avLst/>
              <a:gdLst>
                <a:gd name="T0" fmla="*/ 0 w 65"/>
                <a:gd name="T1" fmla="*/ 44 h 62"/>
                <a:gd name="T2" fmla="*/ 8 w 65"/>
                <a:gd name="T3" fmla="*/ 44 h 62"/>
                <a:gd name="T4" fmla="*/ 0 w 65"/>
                <a:gd name="T5" fmla="*/ 62 h 62"/>
                <a:gd name="T6" fmla="*/ 22 w 65"/>
                <a:gd name="T7" fmla="*/ 44 h 62"/>
                <a:gd name="T8" fmla="*/ 65 w 65"/>
                <a:gd name="T9" fmla="*/ 44 h 62"/>
                <a:gd name="T10" fmla="*/ 65 w 65"/>
                <a:gd name="T11" fmla="*/ 0 h 62"/>
                <a:gd name="T12" fmla="*/ 0 w 65"/>
                <a:gd name="T13" fmla="*/ 0 h 62"/>
                <a:gd name="T14" fmla="*/ 0 w 65"/>
                <a:gd name="T15" fmla="*/ 4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" h="62">
                  <a:moveTo>
                    <a:pt x="0" y="44"/>
                  </a:moveTo>
                  <a:lnTo>
                    <a:pt x="8" y="44"/>
                  </a:lnTo>
                  <a:lnTo>
                    <a:pt x="0" y="62"/>
                  </a:lnTo>
                  <a:lnTo>
                    <a:pt x="22" y="44"/>
                  </a:lnTo>
                  <a:lnTo>
                    <a:pt x="65" y="44"/>
                  </a:lnTo>
                  <a:lnTo>
                    <a:pt x="65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7" name="文本框 36">
            <a:hlinkClick r:id="rId5" action="ppaction://hlinksldjump"/>
            <a:extLst>
              <a:ext uri="{FF2B5EF4-FFF2-40B4-BE49-F238E27FC236}">
                <a16:creationId xmlns:a16="http://schemas.microsoft.com/office/drawing/2014/main" id="{07C922F1-C2A0-46CD-B9F5-AEA59C90BF18}"/>
              </a:ext>
            </a:extLst>
          </p:cNvPr>
          <p:cNvSpPr txBox="1"/>
          <p:nvPr/>
        </p:nvSpPr>
        <p:spPr>
          <a:xfrm>
            <a:off x="2627986" y="2161619"/>
            <a:ext cx="2094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技成电工课程概括</a:t>
            </a:r>
          </a:p>
        </p:txBody>
      </p:sp>
      <p:sp>
        <p:nvSpPr>
          <p:cNvPr id="38" name="文本框 37">
            <a:hlinkClick r:id="rId6" action="ppaction://hlinksldjump"/>
            <a:extLst>
              <a:ext uri="{FF2B5EF4-FFF2-40B4-BE49-F238E27FC236}">
                <a16:creationId xmlns:a16="http://schemas.microsoft.com/office/drawing/2014/main" id="{1D5EB145-BF23-494E-8EE4-59936C045411}"/>
              </a:ext>
            </a:extLst>
          </p:cNvPr>
          <p:cNvSpPr txBox="1"/>
          <p:nvPr/>
        </p:nvSpPr>
        <p:spPr>
          <a:xfrm>
            <a:off x="2673341" y="3358731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课程学习准备资料</a:t>
            </a:r>
          </a:p>
        </p:txBody>
      </p:sp>
      <p:sp>
        <p:nvSpPr>
          <p:cNvPr id="39" name="文本框 38">
            <a:hlinkClick r:id="rId3" action="ppaction://hlinksldjump"/>
            <a:extLst>
              <a:ext uri="{FF2B5EF4-FFF2-40B4-BE49-F238E27FC236}">
                <a16:creationId xmlns:a16="http://schemas.microsoft.com/office/drawing/2014/main" id="{C06E6EC4-5076-408F-BAF0-33C82332B159}"/>
              </a:ext>
            </a:extLst>
          </p:cNvPr>
          <p:cNvSpPr txBox="1"/>
          <p:nvPr/>
        </p:nvSpPr>
        <p:spPr>
          <a:xfrm>
            <a:off x="7749559" y="3361915"/>
            <a:ext cx="2432667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indent="0" algn="ctr" fontAlgn="base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+mn-ea"/>
              </a:defRPr>
            </a:lvl1pPr>
            <a:lvl2pPr marL="639763" indent="-182563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282700" indent="-3683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925638" indent="-554038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568575" indent="-73977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电工相关拓展类课程</a:t>
            </a:r>
          </a:p>
        </p:txBody>
      </p:sp>
      <p:grpSp>
        <p:nvGrpSpPr>
          <p:cNvPr id="40" name="Group 27">
            <a:extLst>
              <a:ext uri="{FF2B5EF4-FFF2-40B4-BE49-F238E27FC236}">
                <a16:creationId xmlns:a16="http://schemas.microsoft.com/office/drawing/2014/main" id="{BF49A04A-6C13-4D8A-93D3-301DAFA419CC}"/>
              </a:ext>
            </a:extLst>
          </p:cNvPr>
          <p:cNvGrpSpPr/>
          <p:nvPr/>
        </p:nvGrpSpPr>
        <p:grpSpPr>
          <a:xfrm>
            <a:off x="2472332" y="4360475"/>
            <a:ext cx="3006691" cy="700835"/>
            <a:chOff x="1246506" y="3305290"/>
            <a:chExt cx="3283266" cy="765303"/>
          </a:xfrm>
        </p:grpSpPr>
        <p:sp>
          <p:nvSpPr>
            <p:cNvPr id="41" name="Round Same Side Corner Rectangle 28">
              <a:hlinkClick r:id="rId4" action="ppaction://hlinksldjump"/>
              <a:extLst>
                <a:ext uri="{FF2B5EF4-FFF2-40B4-BE49-F238E27FC236}">
                  <a16:creationId xmlns:a16="http://schemas.microsoft.com/office/drawing/2014/main" id="{07C1D8F2-9F90-4236-9808-39C6BD9FAA52}"/>
                </a:ext>
              </a:extLst>
            </p:cNvPr>
            <p:cNvSpPr/>
            <p:nvPr/>
          </p:nvSpPr>
          <p:spPr>
            <a:xfrm rot="5400000" flipH="1" flipV="1">
              <a:off x="2092283" y="2459513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Round Same Side Corner Rectangle 31">
              <a:extLst>
                <a:ext uri="{FF2B5EF4-FFF2-40B4-BE49-F238E27FC236}">
                  <a16:creationId xmlns:a16="http://schemas.microsoft.com/office/drawing/2014/main" id="{E342EE8D-2D7B-44B0-A35E-0C81BC506B86}"/>
                </a:ext>
              </a:extLst>
            </p:cNvPr>
            <p:cNvSpPr/>
            <p:nvPr/>
          </p:nvSpPr>
          <p:spPr>
            <a:xfrm rot="16200000" flipH="1" flipV="1">
              <a:off x="3733916" y="3274737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文本框 42">
            <a:hlinkClick r:id="rId4" action="ppaction://hlinksldjump"/>
            <a:extLst>
              <a:ext uri="{FF2B5EF4-FFF2-40B4-BE49-F238E27FC236}">
                <a16:creationId xmlns:a16="http://schemas.microsoft.com/office/drawing/2014/main" id="{29555952-8466-4D59-8D8A-0A67398B15B6}"/>
              </a:ext>
            </a:extLst>
          </p:cNvPr>
          <p:cNvSpPr txBox="1"/>
          <p:nvPr/>
        </p:nvSpPr>
        <p:spPr>
          <a:xfrm>
            <a:off x="2496990" y="4548478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sz="16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电工学习模拟仿真软件</a:t>
            </a:r>
          </a:p>
        </p:txBody>
      </p:sp>
      <p:grpSp>
        <p:nvGrpSpPr>
          <p:cNvPr id="44" name="Group 15">
            <a:extLst>
              <a:ext uri="{FF2B5EF4-FFF2-40B4-BE49-F238E27FC236}">
                <a16:creationId xmlns:a16="http://schemas.microsoft.com/office/drawing/2014/main" id="{1158FDEB-4CE1-4DAF-8035-1D5574FC0E11}"/>
              </a:ext>
            </a:extLst>
          </p:cNvPr>
          <p:cNvGrpSpPr/>
          <p:nvPr/>
        </p:nvGrpSpPr>
        <p:grpSpPr>
          <a:xfrm>
            <a:off x="7134019" y="2004219"/>
            <a:ext cx="3006691" cy="700834"/>
            <a:chOff x="7699508" y="3292593"/>
            <a:chExt cx="3283266" cy="765302"/>
          </a:xfrm>
        </p:grpSpPr>
        <p:sp>
          <p:nvSpPr>
            <p:cNvPr id="45" name="Round Same Side Corner Rectangle 16">
              <a:hlinkClick r:id="rId7" action="ppaction://hlinksldjump"/>
              <a:extLst>
                <a:ext uri="{FF2B5EF4-FFF2-40B4-BE49-F238E27FC236}">
                  <a16:creationId xmlns:a16="http://schemas.microsoft.com/office/drawing/2014/main" id="{30754E89-0CFC-43EF-9467-4CDBC2795605}"/>
                </a:ext>
              </a:extLst>
            </p:cNvPr>
            <p:cNvSpPr/>
            <p:nvPr/>
          </p:nvSpPr>
          <p:spPr>
            <a:xfrm rot="5400000">
              <a:off x="9371697" y="2446818"/>
              <a:ext cx="765300" cy="245685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ound Same Side Corner Rectangle 19">
              <a:hlinkClick r:id="rId7" action="ppaction://hlinksldjump"/>
              <a:extLst>
                <a:ext uri="{FF2B5EF4-FFF2-40B4-BE49-F238E27FC236}">
                  <a16:creationId xmlns:a16="http://schemas.microsoft.com/office/drawing/2014/main" id="{3D6BA8E8-5577-400E-9E53-0FBAC5A61D4B}"/>
                </a:ext>
              </a:extLst>
            </p:cNvPr>
            <p:cNvSpPr/>
            <p:nvPr/>
          </p:nvSpPr>
          <p:spPr>
            <a:xfrm rot="16200000">
              <a:off x="7730064" y="3262037"/>
              <a:ext cx="765300" cy="8264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" name="Text Placeholder 7">
            <a:hlinkClick r:id="rId8" action="ppaction://hlinksldjump"/>
            <a:extLst>
              <a:ext uri="{FF2B5EF4-FFF2-40B4-BE49-F238E27FC236}">
                <a16:creationId xmlns:a16="http://schemas.microsoft.com/office/drawing/2014/main" id="{DFBD1BA9-82E4-428B-B97C-ECC44D971040}"/>
              </a:ext>
            </a:extLst>
          </p:cNvPr>
          <p:cNvSpPr txBox="1">
            <a:spLocks/>
          </p:cNvSpPr>
          <p:nvPr/>
        </p:nvSpPr>
        <p:spPr>
          <a:xfrm>
            <a:off x="7890816" y="2160124"/>
            <a:ext cx="2031634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ea"/>
                <a:sym typeface="Arial" panose="020B0604020202020204" pitchFamily="34" charset="0"/>
              </a:rPr>
              <a:t>课程学习步骤推荐</a:t>
            </a:r>
            <a:endParaRPr lang="en-AU" sz="16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8" name="Freeform 21">
            <a:hlinkClick r:id="rId9" action="ppaction://hlinksldjump"/>
            <a:extLst>
              <a:ext uri="{FF2B5EF4-FFF2-40B4-BE49-F238E27FC236}">
                <a16:creationId xmlns:a16="http://schemas.microsoft.com/office/drawing/2014/main" id="{A674D76E-C328-4E3E-8FA1-3C761141B284}"/>
              </a:ext>
            </a:extLst>
          </p:cNvPr>
          <p:cNvSpPr>
            <a:spLocks noEditPoints="1"/>
          </p:cNvSpPr>
          <p:nvPr/>
        </p:nvSpPr>
        <p:spPr bwMode="auto">
          <a:xfrm>
            <a:off x="4768161" y="4394697"/>
            <a:ext cx="425826" cy="574866"/>
          </a:xfrm>
          <a:custGeom>
            <a:avLst/>
            <a:gdLst>
              <a:gd name="T0" fmla="*/ 94 w 237"/>
              <a:gd name="T1" fmla="*/ 124 h 320"/>
              <a:gd name="T2" fmla="*/ 26 w 237"/>
              <a:gd name="T3" fmla="*/ 197 h 320"/>
              <a:gd name="T4" fmla="*/ 118 w 237"/>
              <a:gd name="T5" fmla="*/ 291 h 320"/>
              <a:gd name="T6" fmla="*/ 26 w 237"/>
              <a:gd name="T7" fmla="*/ 281 h 320"/>
              <a:gd name="T8" fmla="*/ 118 w 237"/>
              <a:gd name="T9" fmla="*/ 291 h 320"/>
              <a:gd name="T10" fmla="*/ 110 w 237"/>
              <a:gd name="T11" fmla="*/ 220 h 320"/>
              <a:gd name="T12" fmla="*/ 26 w 237"/>
              <a:gd name="T13" fmla="*/ 230 h 320"/>
              <a:gd name="T14" fmla="*/ 126 w 237"/>
              <a:gd name="T15" fmla="*/ 250 h 320"/>
              <a:gd name="T16" fmla="*/ 26 w 237"/>
              <a:gd name="T17" fmla="*/ 240 h 320"/>
              <a:gd name="T18" fmla="*/ 126 w 237"/>
              <a:gd name="T19" fmla="*/ 250 h 320"/>
              <a:gd name="T20" fmla="*/ 78 w 237"/>
              <a:gd name="T21" fmla="*/ 261 h 320"/>
              <a:gd name="T22" fmla="*/ 26 w 237"/>
              <a:gd name="T23" fmla="*/ 271 h 320"/>
              <a:gd name="T24" fmla="*/ 125 w 237"/>
              <a:gd name="T25" fmla="*/ 165 h 320"/>
              <a:gd name="T26" fmla="*/ 141 w 237"/>
              <a:gd name="T27" fmla="*/ 152 h 320"/>
              <a:gd name="T28" fmla="*/ 153 w 237"/>
              <a:gd name="T29" fmla="*/ 137 h 320"/>
              <a:gd name="T30" fmla="*/ 141 w 237"/>
              <a:gd name="T31" fmla="*/ 124 h 320"/>
              <a:gd name="T32" fmla="*/ 125 w 237"/>
              <a:gd name="T33" fmla="*/ 137 h 320"/>
              <a:gd name="T34" fmla="*/ 113 w 237"/>
              <a:gd name="T35" fmla="*/ 152 h 320"/>
              <a:gd name="T36" fmla="*/ 125 w 237"/>
              <a:gd name="T37" fmla="*/ 165 h 320"/>
              <a:gd name="T38" fmla="*/ 119 w 237"/>
              <a:gd name="T39" fmla="*/ 95 h 320"/>
              <a:gd name="T40" fmla="*/ 122 w 237"/>
              <a:gd name="T41" fmla="*/ 72 h 320"/>
              <a:gd name="T42" fmla="*/ 119 w 237"/>
              <a:gd name="T43" fmla="*/ 87 h 320"/>
              <a:gd name="T44" fmla="*/ 115 w 237"/>
              <a:gd name="T45" fmla="*/ 84 h 320"/>
              <a:gd name="T46" fmla="*/ 107 w 237"/>
              <a:gd name="T47" fmla="*/ 83 h 320"/>
              <a:gd name="T48" fmla="*/ 29 w 237"/>
              <a:gd name="T49" fmla="*/ 58 h 320"/>
              <a:gd name="T50" fmla="*/ 115 w 237"/>
              <a:gd name="T51" fmla="*/ 3 h 320"/>
              <a:gd name="T52" fmla="*/ 119 w 237"/>
              <a:gd name="T53" fmla="*/ 0 h 320"/>
              <a:gd name="T54" fmla="*/ 122 w 237"/>
              <a:gd name="T55" fmla="*/ 58 h 320"/>
              <a:gd name="T56" fmla="*/ 171 w 237"/>
              <a:gd name="T57" fmla="*/ 320 h 320"/>
              <a:gd name="T58" fmla="*/ 0 w 237"/>
              <a:gd name="T59" fmla="*/ 292 h 320"/>
              <a:gd name="T60" fmla="*/ 60 w 237"/>
              <a:gd name="T61" fmla="*/ 162 h 320"/>
              <a:gd name="T62" fmla="*/ 60 w 237"/>
              <a:gd name="T63" fmla="*/ 138 h 320"/>
              <a:gd name="T64" fmla="*/ 60 w 237"/>
              <a:gd name="T65" fmla="*/ 162 h 320"/>
              <a:gd name="T66" fmla="*/ 88 w 237"/>
              <a:gd name="T67" fmla="*/ 180 h 320"/>
              <a:gd name="T68" fmla="*/ 78 w 237"/>
              <a:gd name="T69" fmla="*/ 191 h 320"/>
              <a:gd name="T70" fmla="*/ 75 w 237"/>
              <a:gd name="T71" fmla="*/ 184 h 320"/>
              <a:gd name="T72" fmla="*/ 45 w 237"/>
              <a:gd name="T73" fmla="*/ 191 h 320"/>
              <a:gd name="T74" fmla="*/ 42 w 237"/>
              <a:gd name="T75" fmla="*/ 184 h 320"/>
              <a:gd name="T76" fmla="*/ 32 w 237"/>
              <a:gd name="T77" fmla="*/ 191 h 320"/>
              <a:gd name="T78" fmla="*/ 47 w 237"/>
              <a:gd name="T79" fmla="*/ 165 h 320"/>
              <a:gd name="T80" fmla="*/ 197 w 237"/>
              <a:gd name="T81" fmla="*/ 58 h 320"/>
              <a:gd name="T82" fmla="*/ 237 w 237"/>
              <a:gd name="T83" fmla="*/ 87 h 320"/>
              <a:gd name="T84" fmla="*/ 209 w 237"/>
              <a:gd name="T85" fmla="*/ 320 h 320"/>
              <a:gd name="T86" fmla="*/ 197 w 237"/>
              <a:gd name="T87" fmla="*/ 5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37" h="320">
                <a:moveTo>
                  <a:pt x="94" y="197"/>
                </a:moveTo>
                <a:cubicBezTo>
                  <a:pt x="94" y="124"/>
                  <a:pt x="94" y="124"/>
                  <a:pt x="94" y="124"/>
                </a:cubicBezTo>
                <a:cubicBezTo>
                  <a:pt x="26" y="124"/>
                  <a:pt x="26" y="124"/>
                  <a:pt x="26" y="124"/>
                </a:cubicBezTo>
                <a:cubicBezTo>
                  <a:pt x="26" y="197"/>
                  <a:pt x="26" y="197"/>
                  <a:pt x="26" y="197"/>
                </a:cubicBezTo>
                <a:cubicBezTo>
                  <a:pt x="94" y="197"/>
                  <a:pt x="94" y="197"/>
                  <a:pt x="94" y="197"/>
                </a:cubicBezTo>
                <a:close/>
                <a:moveTo>
                  <a:pt x="118" y="291"/>
                </a:moveTo>
                <a:cubicBezTo>
                  <a:pt x="118" y="281"/>
                  <a:pt x="118" y="281"/>
                  <a:pt x="118" y="281"/>
                </a:cubicBezTo>
                <a:cubicBezTo>
                  <a:pt x="26" y="281"/>
                  <a:pt x="26" y="281"/>
                  <a:pt x="26" y="281"/>
                </a:cubicBezTo>
                <a:cubicBezTo>
                  <a:pt x="26" y="291"/>
                  <a:pt x="26" y="291"/>
                  <a:pt x="26" y="291"/>
                </a:cubicBezTo>
                <a:cubicBezTo>
                  <a:pt x="118" y="291"/>
                  <a:pt x="118" y="291"/>
                  <a:pt x="118" y="291"/>
                </a:cubicBezTo>
                <a:close/>
                <a:moveTo>
                  <a:pt x="110" y="230"/>
                </a:moveTo>
                <a:cubicBezTo>
                  <a:pt x="110" y="220"/>
                  <a:pt x="110" y="220"/>
                  <a:pt x="110" y="220"/>
                </a:cubicBezTo>
                <a:cubicBezTo>
                  <a:pt x="26" y="220"/>
                  <a:pt x="26" y="220"/>
                  <a:pt x="26" y="220"/>
                </a:cubicBezTo>
                <a:cubicBezTo>
                  <a:pt x="26" y="230"/>
                  <a:pt x="26" y="230"/>
                  <a:pt x="26" y="230"/>
                </a:cubicBezTo>
                <a:cubicBezTo>
                  <a:pt x="110" y="230"/>
                  <a:pt x="110" y="230"/>
                  <a:pt x="110" y="230"/>
                </a:cubicBezTo>
                <a:close/>
                <a:moveTo>
                  <a:pt x="126" y="250"/>
                </a:moveTo>
                <a:cubicBezTo>
                  <a:pt x="126" y="240"/>
                  <a:pt x="126" y="240"/>
                  <a:pt x="126" y="240"/>
                </a:cubicBezTo>
                <a:cubicBezTo>
                  <a:pt x="26" y="240"/>
                  <a:pt x="26" y="240"/>
                  <a:pt x="26" y="240"/>
                </a:cubicBezTo>
                <a:cubicBezTo>
                  <a:pt x="26" y="250"/>
                  <a:pt x="26" y="250"/>
                  <a:pt x="26" y="250"/>
                </a:cubicBezTo>
                <a:cubicBezTo>
                  <a:pt x="126" y="250"/>
                  <a:pt x="126" y="250"/>
                  <a:pt x="126" y="250"/>
                </a:cubicBezTo>
                <a:close/>
                <a:moveTo>
                  <a:pt x="78" y="271"/>
                </a:moveTo>
                <a:cubicBezTo>
                  <a:pt x="78" y="261"/>
                  <a:pt x="78" y="261"/>
                  <a:pt x="78" y="261"/>
                </a:cubicBezTo>
                <a:cubicBezTo>
                  <a:pt x="26" y="261"/>
                  <a:pt x="26" y="261"/>
                  <a:pt x="26" y="261"/>
                </a:cubicBezTo>
                <a:cubicBezTo>
                  <a:pt x="26" y="271"/>
                  <a:pt x="26" y="271"/>
                  <a:pt x="26" y="271"/>
                </a:cubicBezTo>
                <a:cubicBezTo>
                  <a:pt x="78" y="271"/>
                  <a:pt x="78" y="271"/>
                  <a:pt x="78" y="271"/>
                </a:cubicBezTo>
                <a:close/>
                <a:moveTo>
                  <a:pt x="125" y="165"/>
                </a:moveTo>
                <a:cubicBezTo>
                  <a:pt x="141" y="165"/>
                  <a:pt x="141" y="165"/>
                  <a:pt x="141" y="165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53" y="152"/>
                  <a:pt x="153" y="152"/>
                  <a:pt x="153" y="152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41" y="137"/>
                  <a:pt x="141" y="137"/>
                  <a:pt x="141" y="137"/>
                </a:cubicBezTo>
                <a:cubicBezTo>
                  <a:pt x="141" y="124"/>
                  <a:pt x="141" y="124"/>
                  <a:pt x="141" y="124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7"/>
                  <a:pt x="125" y="137"/>
                  <a:pt x="125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3" y="152"/>
                  <a:pt x="113" y="152"/>
                  <a:pt x="113" y="152"/>
                </a:cubicBezTo>
                <a:cubicBezTo>
                  <a:pt x="125" y="152"/>
                  <a:pt x="125" y="152"/>
                  <a:pt x="125" y="152"/>
                </a:cubicBezTo>
                <a:cubicBezTo>
                  <a:pt x="125" y="165"/>
                  <a:pt x="125" y="165"/>
                  <a:pt x="125" y="165"/>
                </a:cubicBezTo>
                <a:close/>
                <a:moveTo>
                  <a:pt x="107" y="83"/>
                </a:moveTo>
                <a:cubicBezTo>
                  <a:pt x="107" y="90"/>
                  <a:pt x="112" y="95"/>
                  <a:pt x="119" y="95"/>
                </a:cubicBezTo>
                <a:cubicBezTo>
                  <a:pt x="125" y="95"/>
                  <a:pt x="131" y="90"/>
                  <a:pt x="131" y="83"/>
                </a:cubicBezTo>
                <a:cubicBezTo>
                  <a:pt x="131" y="78"/>
                  <a:pt x="127" y="73"/>
                  <a:pt x="122" y="72"/>
                </a:cubicBezTo>
                <a:cubicBezTo>
                  <a:pt x="122" y="84"/>
                  <a:pt x="122" y="84"/>
                  <a:pt x="122" y="84"/>
                </a:cubicBezTo>
                <a:cubicBezTo>
                  <a:pt x="122" y="86"/>
                  <a:pt x="121" y="87"/>
                  <a:pt x="119" y="87"/>
                </a:cubicBezTo>
                <a:cubicBezTo>
                  <a:pt x="118" y="87"/>
                  <a:pt x="118" y="87"/>
                  <a:pt x="118" y="87"/>
                </a:cubicBezTo>
                <a:cubicBezTo>
                  <a:pt x="117" y="87"/>
                  <a:pt x="115" y="86"/>
                  <a:pt x="115" y="84"/>
                </a:cubicBezTo>
                <a:cubicBezTo>
                  <a:pt x="115" y="72"/>
                  <a:pt x="115" y="72"/>
                  <a:pt x="115" y="72"/>
                </a:cubicBezTo>
                <a:cubicBezTo>
                  <a:pt x="111" y="73"/>
                  <a:pt x="107" y="78"/>
                  <a:pt x="107" y="83"/>
                </a:cubicBezTo>
                <a:close/>
                <a:moveTo>
                  <a:pt x="0" y="87"/>
                </a:moveTo>
                <a:cubicBezTo>
                  <a:pt x="0" y="71"/>
                  <a:pt x="13" y="58"/>
                  <a:pt x="29" y="58"/>
                </a:cubicBezTo>
                <a:cubicBezTo>
                  <a:pt x="115" y="58"/>
                  <a:pt x="115" y="58"/>
                  <a:pt x="115" y="58"/>
                </a:cubicBezTo>
                <a:cubicBezTo>
                  <a:pt x="115" y="3"/>
                  <a:pt x="115" y="3"/>
                  <a:pt x="115" y="3"/>
                </a:cubicBezTo>
                <a:cubicBezTo>
                  <a:pt x="115" y="1"/>
                  <a:pt x="117" y="0"/>
                  <a:pt x="118" y="0"/>
                </a:cubicBezTo>
                <a:cubicBezTo>
                  <a:pt x="119" y="0"/>
                  <a:pt x="119" y="0"/>
                  <a:pt x="119" y="0"/>
                </a:cubicBezTo>
                <a:cubicBezTo>
                  <a:pt x="121" y="0"/>
                  <a:pt x="122" y="1"/>
                  <a:pt x="122" y="3"/>
                </a:cubicBezTo>
                <a:cubicBezTo>
                  <a:pt x="122" y="58"/>
                  <a:pt x="122" y="58"/>
                  <a:pt x="122" y="58"/>
                </a:cubicBezTo>
                <a:cubicBezTo>
                  <a:pt x="171" y="58"/>
                  <a:pt x="171" y="58"/>
                  <a:pt x="171" y="58"/>
                </a:cubicBezTo>
                <a:cubicBezTo>
                  <a:pt x="171" y="320"/>
                  <a:pt x="171" y="320"/>
                  <a:pt x="171" y="320"/>
                </a:cubicBezTo>
                <a:cubicBezTo>
                  <a:pt x="29" y="320"/>
                  <a:pt x="29" y="320"/>
                  <a:pt x="29" y="320"/>
                </a:cubicBezTo>
                <a:cubicBezTo>
                  <a:pt x="13" y="320"/>
                  <a:pt x="0" y="308"/>
                  <a:pt x="0" y="292"/>
                </a:cubicBezTo>
                <a:cubicBezTo>
                  <a:pt x="0" y="87"/>
                  <a:pt x="0" y="87"/>
                  <a:pt x="0" y="87"/>
                </a:cubicBezTo>
                <a:close/>
                <a:moveTo>
                  <a:pt x="60" y="162"/>
                </a:moveTo>
                <a:cubicBezTo>
                  <a:pt x="53" y="162"/>
                  <a:pt x="48" y="157"/>
                  <a:pt x="48" y="150"/>
                </a:cubicBezTo>
                <a:cubicBezTo>
                  <a:pt x="48" y="144"/>
                  <a:pt x="53" y="138"/>
                  <a:pt x="60" y="138"/>
                </a:cubicBezTo>
                <a:cubicBezTo>
                  <a:pt x="66" y="138"/>
                  <a:pt x="72" y="144"/>
                  <a:pt x="72" y="150"/>
                </a:cubicBezTo>
                <a:cubicBezTo>
                  <a:pt x="72" y="157"/>
                  <a:pt x="66" y="162"/>
                  <a:pt x="60" y="162"/>
                </a:cubicBezTo>
                <a:close/>
                <a:moveTo>
                  <a:pt x="73" y="165"/>
                </a:moveTo>
                <a:cubicBezTo>
                  <a:pt x="81" y="165"/>
                  <a:pt x="88" y="172"/>
                  <a:pt x="88" y="180"/>
                </a:cubicBezTo>
                <a:cubicBezTo>
                  <a:pt x="88" y="191"/>
                  <a:pt x="88" y="191"/>
                  <a:pt x="88" y="191"/>
                </a:cubicBezTo>
                <a:cubicBezTo>
                  <a:pt x="78" y="191"/>
                  <a:pt x="78" y="191"/>
                  <a:pt x="78" y="191"/>
                </a:cubicBezTo>
                <a:cubicBezTo>
                  <a:pt x="78" y="184"/>
                  <a:pt x="78" y="184"/>
                  <a:pt x="78" y="184"/>
                </a:cubicBezTo>
                <a:cubicBezTo>
                  <a:pt x="75" y="184"/>
                  <a:pt x="75" y="184"/>
                  <a:pt x="75" y="184"/>
                </a:cubicBezTo>
                <a:cubicBezTo>
                  <a:pt x="75" y="191"/>
                  <a:pt x="75" y="191"/>
                  <a:pt x="75" y="191"/>
                </a:cubicBezTo>
                <a:cubicBezTo>
                  <a:pt x="45" y="191"/>
                  <a:pt x="45" y="191"/>
                  <a:pt x="45" y="191"/>
                </a:cubicBezTo>
                <a:cubicBezTo>
                  <a:pt x="45" y="184"/>
                  <a:pt x="45" y="184"/>
                  <a:pt x="45" y="184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2" y="191"/>
                  <a:pt x="42" y="191"/>
                  <a:pt x="42" y="191"/>
                </a:cubicBezTo>
                <a:cubicBezTo>
                  <a:pt x="32" y="191"/>
                  <a:pt x="32" y="191"/>
                  <a:pt x="32" y="191"/>
                </a:cubicBezTo>
                <a:cubicBezTo>
                  <a:pt x="32" y="180"/>
                  <a:pt x="32" y="180"/>
                  <a:pt x="32" y="180"/>
                </a:cubicBezTo>
                <a:cubicBezTo>
                  <a:pt x="32" y="172"/>
                  <a:pt x="39" y="165"/>
                  <a:pt x="47" y="165"/>
                </a:cubicBezTo>
                <a:cubicBezTo>
                  <a:pt x="73" y="165"/>
                  <a:pt x="73" y="165"/>
                  <a:pt x="73" y="165"/>
                </a:cubicBezTo>
                <a:close/>
                <a:moveTo>
                  <a:pt x="197" y="58"/>
                </a:moveTo>
                <a:cubicBezTo>
                  <a:pt x="209" y="58"/>
                  <a:pt x="209" y="58"/>
                  <a:pt x="209" y="58"/>
                </a:cubicBezTo>
                <a:cubicBezTo>
                  <a:pt x="225" y="58"/>
                  <a:pt x="237" y="71"/>
                  <a:pt x="237" y="87"/>
                </a:cubicBezTo>
                <a:cubicBezTo>
                  <a:pt x="237" y="292"/>
                  <a:pt x="237" y="292"/>
                  <a:pt x="237" y="292"/>
                </a:cubicBezTo>
                <a:cubicBezTo>
                  <a:pt x="237" y="308"/>
                  <a:pt x="225" y="320"/>
                  <a:pt x="209" y="320"/>
                </a:cubicBezTo>
                <a:cubicBezTo>
                  <a:pt x="197" y="320"/>
                  <a:pt x="197" y="320"/>
                  <a:pt x="197" y="320"/>
                </a:cubicBezTo>
                <a:cubicBezTo>
                  <a:pt x="197" y="58"/>
                  <a:pt x="197" y="58"/>
                  <a:pt x="197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25400">
              <a:prstClr val="black">
                <a:alpha val="36000"/>
              </a:prstClr>
            </a:innerShdw>
          </a:effectLst>
        </p:spPr>
        <p:txBody>
          <a:bodyPr vert="horz" wrap="square" lIns="128572" tIns="64286" rIns="128572" bIns="64286" numCol="1" anchor="t" anchorCtr="0" compatLnSpc="1">
            <a:prstTxWarp prst="textNoShape">
              <a:avLst/>
            </a:prstTxWarp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2531">
              <a:solidFill>
                <a:prstClr val="black"/>
              </a:solidFill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256DE8D6-1051-408A-9F72-1100EA06B5A1}"/>
              </a:ext>
            </a:extLst>
          </p:cNvPr>
          <p:cNvGrpSpPr/>
          <p:nvPr/>
        </p:nvGrpSpPr>
        <p:grpSpPr>
          <a:xfrm>
            <a:off x="7291477" y="2141877"/>
            <a:ext cx="571258" cy="484420"/>
            <a:chOff x="7297162" y="1832398"/>
            <a:chExt cx="571258" cy="484420"/>
          </a:xfrm>
        </p:grpSpPr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id="{125545A5-25D1-4DDA-99CE-1F78F64A3BE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7297162" y="1832398"/>
              <a:ext cx="571258" cy="484420"/>
            </a:xfrm>
            <a:custGeom>
              <a:avLst/>
              <a:gdLst/>
              <a:ahLst/>
              <a:cxnLst>
                <a:cxn ang="0">
                  <a:pos x="494" y="0"/>
                </a:cxn>
                <a:cxn ang="0">
                  <a:pos x="17" y="0"/>
                </a:cxn>
                <a:cxn ang="0">
                  <a:pos x="0" y="16"/>
                </a:cxn>
                <a:cxn ang="0">
                  <a:pos x="0" y="361"/>
                </a:cxn>
                <a:cxn ang="0">
                  <a:pos x="17" y="377"/>
                </a:cxn>
                <a:cxn ang="0">
                  <a:pos x="174" y="377"/>
                </a:cxn>
                <a:cxn ang="0">
                  <a:pos x="174" y="402"/>
                </a:cxn>
                <a:cxn ang="0">
                  <a:pos x="139" y="435"/>
                </a:cxn>
                <a:cxn ang="0">
                  <a:pos x="380" y="435"/>
                </a:cxn>
                <a:cxn ang="0">
                  <a:pos x="346" y="402"/>
                </a:cxn>
                <a:cxn ang="0">
                  <a:pos x="346" y="377"/>
                </a:cxn>
                <a:cxn ang="0">
                  <a:pos x="494" y="377"/>
                </a:cxn>
                <a:cxn ang="0">
                  <a:pos x="510" y="361"/>
                </a:cxn>
                <a:cxn ang="0">
                  <a:pos x="510" y="16"/>
                </a:cxn>
                <a:cxn ang="0">
                  <a:pos x="494" y="0"/>
                </a:cxn>
                <a:cxn ang="0">
                  <a:pos x="481" y="335"/>
                </a:cxn>
                <a:cxn ang="0">
                  <a:pos x="467" y="349"/>
                </a:cxn>
                <a:cxn ang="0">
                  <a:pos x="44" y="349"/>
                </a:cxn>
                <a:cxn ang="0">
                  <a:pos x="30" y="335"/>
                </a:cxn>
                <a:cxn ang="0">
                  <a:pos x="30" y="42"/>
                </a:cxn>
                <a:cxn ang="0">
                  <a:pos x="44" y="28"/>
                </a:cxn>
                <a:cxn ang="0">
                  <a:pos x="467" y="28"/>
                </a:cxn>
                <a:cxn ang="0">
                  <a:pos x="481" y="42"/>
                </a:cxn>
                <a:cxn ang="0">
                  <a:pos x="481" y="335"/>
                </a:cxn>
              </a:cxnLst>
              <a:rect l="0" t="0" r="r" b="b"/>
              <a:pathLst>
                <a:path w="510" h="435">
                  <a:moveTo>
                    <a:pt x="494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0" y="370"/>
                    <a:pt x="8" y="377"/>
                    <a:pt x="17" y="377"/>
                  </a:cubicBezTo>
                  <a:cubicBezTo>
                    <a:pt x="174" y="377"/>
                    <a:pt x="174" y="377"/>
                    <a:pt x="174" y="377"/>
                  </a:cubicBezTo>
                  <a:cubicBezTo>
                    <a:pt x="174" y="402"/>
                    <a:pt x="174" y="402"/>
                    <a:pt x="174" y="402"/>
                  </a:cubicBezTo>
                  <a:cubicBezTo>
                    <a:pt x="139" y="435"/>
                    <a:pt x="139" y="435"/>
                    <a:pt x="139" y="435"/>
                  </a:cubicBezTo>
                  <a:cubicBezTo>
                    <a:pt x="380" y="435"/>
                    <a:pt x="380" y="435"/>
                    <a:pt x="380" y="435"/>
                  </a:cubicBezTo>
                  <a:cubicBezTo>
                    <a:pt x="346" y="402"/>
                    <a:pt x="346" y="402"/>
                    <a:pt x="346" y="402"/>
                  </a:cubicBezTo>
                  <a:cubicBezTo>
                    <a:pt x="346" y="377"/>
                    <a:pt x="346" y="377"/>
                    <a:pt x="346" y="377"/>
                  </a:cubicBezTo>
                  <a:cubicBezTo>
                    <a:pt x="494" y="377"/>
                    <a:pt x="494" y="377"/>
                    <a:pt x="494" y="377"/>
                  </a:cubicBezTo>
                  <a:cubicBezTo>
                    <a:pt x="503" y="377"/>
                    <a:pt x="510" y="370"/>
                    <a:pt x="510" y="361"/>
                  </a:cubicBezTo>
                  <a:cubicBezTo>
                    <a:pt x="510" y="16"/>
                    <a:pt x="510" y="16"/>
                    <a:pt x="510" y="16"/>
                  </a:cubicBezTo>
                  <a:cubicBezTo>
                    <a:pt x="510" y="7"/>
                    <a:pt x="503" y="0"/>
                    <a:pt x="494" y="0"/>
                  </a:cubicBezTo>
                  <a:close/>
                  <a:moveTo>
                    <a:pt x="481" y="335"/>
                  </a:moveTo>
                  <a:cubicBezTo>
                    <a:pt x="481" y="343"/>
                    <a:pt x="475" y="349"/>
                    <a:pt x="467" y="349"/>
                  </a:cubicBezTo>
                  <a:cubicBezTo>
                    <a:pt x="44" y="349"/>
                    <a:pt x="44" y="349"/>
                    <a:pt x="44" y="349"/>
                  </a:cubicBezTo>
                  <a:cubicBezTo>
                    <a:pt x="36" y="349"/>
                    <a:pt x="30" y="343"/>
                    <a:pt x="30" y="335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34"/>
                    <a:pt x="36" y="28"/>
                    <a:pt x="44" y="28"/>
                  </a:cubicBezTo>
                  <a:cubicBezTo>
                    <a:pt x="467" y="28"/>
                    <a:pt x="467" y="28"/>
                    <a:pt x="467" y="28"/>
                  </a:cubicBezTo>
                  <a:cubicBezTo>
                    <a:pt x="475" y="28"/>
                    <a:pt x="481" y="34"/>
                    <a:pt x="481" y="42"/>
                  </a:cubicBezTo>
                  <a:lnTo>
                    <a:pt x="4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72" tIns="64286" rIns="128572" bIns="6428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531" dirty="0">
                <a:solidFill>
                  <a:schemeClr val="bg1"/>
                </a:solidFill>
              </a:endParaRPr>
            </a:p>
          </p:txBody>
        </p:sp>
        <p:sp>
          <p:nvSpPr>
            <p:cNvPr id="51" name="Freeform 23">
              <a:extLst>
                <a:ext uri="{FF2B5EF4-FFF2-40B4-BE49-F238E27FC236}">
                  <a16:creationId xmlns:a16="http://schemas.microsoft.com/office/drawing/2014/main" id="{44775F85-1214-46D7-8825-33AE5B41F13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7460835" y="1937934"/>
              <a:ext cx="229332" cy="229268"/>
            </a:xfrm>
            <a:custGeom>
              <a:avLst/>
              <a:gdLst>
                <a:gd name="T0" fmla="*/ 709 w 709"/>
                <a:gd name="T1" fmla="*/ 570 h 709"/>
                <a:gd name="T2" fmla="*/ 373 w 709"/>
                <a:gd name="T3" fmla="*/ 709 h 709"/>
                <a:gd name="T4" fmla="*/ 373 w 709"/>
                <a:gd name="T5" fmla="*/ 294 h 709"/>
                <a:gd name="T6" fmla="*/ 709 w 709"/>
                <a:gd name="T7" fmla="*/ 154 h 709"/>
                <a:gd name="T8" fmla="*/ 709 w 709"/>
                <a:gd name="T9" fmla="*/ 570 h 709"/>
                <a:gd name="T10" fmla="*/ 335 w 709"/>
                <a:gd name="T11" fmla="*/ 294 h 709"/>
                <a:gd name="T12" fmla="*/ 0 w 709"/>
                <a:gd name="T13" fmla="*/ 154 h 709"/>
                <a:gd name="T14" fmla="*/ 0 w 709"/>
                <a:gd name="T15" fmla="*/ 570 h 709"/>
                <a:gd name="T16" fmla="*/ 335 w 709"/>
                <a:gd name="T17" fmla="*/ 709 h 709"/>
                <a:gd name="T18" fmla="*/ 335 w 709"/>
                <a:gd name="T19" fmla="*/ 294 h 709"/>
                <a:gd name="T20" fmla="*/ 354 w 709"/>
                <a:gd name="T21" fmla="*/ 0 h 709"/>
                <a:gd name="T22" fmla="*/ 0 w 709"/>
                <a:gd name="T23" fmla="*/ 126 h 709"/>
                <a:gd name="T24" fmla="*/ 354 w 709"/>
                <a:gd name="T25" fmla="*/ 268 h 709"/>
                <a:gd name="T26" fmla="*/ 709 w 709"/>
                <a:gd name="T27" fmla="*/ 126 h 709"/>
                <a:gd name="T28" fmla="*/ 354 w 709"/>
                <a:gd name="T29" fmla="*/ 0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709">
                  <a:moveTo>
                    <a:pt x="709" y="570"/>
                  </a:moveTo>
                  <a:lnTo>
                    <a:pt x="373" y="709"/>
                  </a:lnTo>
                  <a:lnTo>
                    <a:pt x="373" y="294"/>
                  </a:lnTo>
                  <a:lnTo>
                    <a:pt x="709" y="154"/>
                  </a:lnTo>
                  <a:lnTo>
                    <a:pt x="709" y="570"/>
                  </a:lnTo>
                  <a:close/>
                  <a:moveTo>
                    <a:pt x="335" y="294"/>
                  </a:moveTo>
                  <a:lnTo>
                    <a:pt x="0" y="154"/>
                  </a:lnTo>
                  <a:lnTo>
                    <a:pt x="0" y="570"/>
                  </a:lnTo>
                  <a:lnTo>
                    <a:pt x="335" y="709"/>
                  </a:lnTo>
                  <a:lnTo>
                    <a:pt x="335" y="294"/>
                  </a:lnTo>
                  <a:close/>
                  <a:moveTo>
                    <a:pt x="354" y="0"/>
                  </a:moveTo>
                  <a:lnTo>
                    <a:pt x="0" y="126"/>
                  </a:lnTo>
                  <a:lnTo>
                    <a:pt x="354" y="268"/>
                  </a:lnTo>
                  <a:lnTo>
                    <a:pt x="709" y="126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72" tIns="64286" rIns="128572" bIns="6428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531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23445B8-823C-4141-877E-8CB9ADBC24C1}"/>
              </a:ext>
            </a:extLst>
          </p:cNvPr>
          <p:cNvGrpSpPr/>
          <p:nvPr/>
        </p:nvGrpSpPr>
        <p:grpSpPr>
          <a:xfrm>
            <a:off x="7134017" y="4336954"/>
            <a:ext cx="3006692" cy="700833"/>
            <a:chOff x="7134017" y="4336954"/>
            <a:chExt cx="3006692" cy="700833"/>
          </a:xfrm>
        </p:grpSpPr>
        <p:sp>
          <p:nvSpPr>
            <p:cNvPr id="20" name="Round Same Side Corner Rectangle 16">
              <a:hlinkClick r:id="rId8" action="ppaction://hlinksldjump"/>
              <a:extLst>
                <a:ext uri="{FF2B5EF4-FFF2-40B4-BE49-F238E27FC236}">
                  <a16:creationId xmlns:a16="http://schemas.microsoft.com/office/drawing/2014/main" id="{556F53EF-E6EC-47AE-9368-38618F20F5C9}"/>
                </a:ext>
              </a:extLst>
            </p:cNvPr>
            <p:cNvSpPr/>
            <p:nvPr/>
          </p:nvSpPr>
          <p:spPr>
            <a:xfrm rot="5400000">
              <a:off x="8665346" y="3562424"/>
              <a:ext cx="700832" cy="224989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 Same Side Corner Rectangle 19">
              <a:hlinkClick r:id="rId8" action="ppaction://hlinksldjump"/>
              <a:extLst>
                <a:ext uri="{FF2B5EF4-FFF2-40B4-BE49-F238E27FC236}">
                  <a16:creationId xmlns:a16="http://schemas.microsoft.com/office/drawing/2014/main" id="{AC88A8D8-E0D1-44D3-8A37-12A13E94A62D}"/>
                </a:ext>
              </a:extLst>
            </p:cNvPr>
            <p:cNvSpPr/>
            <p:nvPr/>
          </p:nvSpPr>
          <p:spPr>
            <a:xfrm rot="16200000">
              <a:off x="7162000" y="4308971"/>
              <a:ext cx="700832" cy="7567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58">
              <a:hlinkClick r:id="rId8" action="ppaction://hlinksldjump"/>
              <a:extLst>
                <a:ext uri="{FF2B5EF4-FFF2-40B4-BE49-F238E27FC236}">
                  <a16:creationId xmlns:a16="http://schemas.microsoft.com/office/drawing/2014/main" id="{0E2AFBD2-2E80-4467-8444-0ED655E61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1271" y="4480331"/>
              <a:ext cx="427409" cy="443045"/>
            </a:xfrm>
            <a:custGeom>
              <a:avLst/>
              <a:gdLst>
                <a:gd name="T0" fmla="*/ 99 w 137"/>
                <a:gd name="T1" fmla="*/ 57 h 142"/>
                <a:gd name="T2" fmla="*/ 137 w 137"/>
                <a:gd name="T3" fmla="*/ 57 h 142"/>
                <a:gd name="T4" fmla="*/ 76 w 137"/>
                <a:gd name="T5" fmla="*/ 4 h 142"/>
                <a:gd name="T6" fmla="*/ 69 w 137"/>
                <a:gd name="T7" fmla="*/ 0 h 142"/>
                <a:gd name="T8" fmla="*/ 62 w 137"/>
                <a:gd name="T9" fmla="*/ 4 h 142"/>
                <a:gd name="T10" fmla="*/ 0 w 137"/>
                <a:gd name="T11" fmla="*/ 57 h 142"/>
                <a:gd name="T12" fmla="*/ 39 w 137"/>
                <a:gd name="T13" fmla="*/ 57 h 142"/>
                <a:gd name="T14" fmla="*/ 62 w 137"/>
                <a:gd name="T15" fmla="*/ 5 h 142"/>
                <a:gd name="T16" fmla="*/ 62 w 137"/>
                <a:gd name="T17" fmla="*/ 6 h 142"/>
                <a:gd name="T18" fmla="*/ 44 w 137"/>
                <a:gd name="T19" fmla="*/ 57 h 142"/>
                <a:gd name="T20" fmla="*/ 64 w 137"/>
                <a:gd name="T21" fmla="*/ 57 h 142"/>
                <a:gd name="T22" fmla="*/ 64 w 137"/>
                <a:gd name="T23" fmla="*/ 123 h 142"/>
                <a:gd name="T24" fmla="*/ 64 w 137"/>
                <a:gd name="T25" fmla="*/ 125 h 142"/>
                <a:gd name="T26" fmla="*/ 64 w 137"/>
                <a:gd name="T27" fmla="*/ 130 h 142"/>
                <a:gd name="T28" fmla="*/ 76 w 137"/>
                <a:gd name="T29" fmla="*/ 142 h 142"/>
                <a:gd name="T30" fmla="*/ 88 w 137"/>
                <a:gd name="T31" fmla="*/ 130 h 142"/>
                <a:gd name="T32" fmla="*/ 88 w 137"/>
                <a:gd name="T33" fmla="*/ 125 h 142"/>
                <a:gd name="T34" fmla="*/ 79 w 137"/>
                <a:gd name="T35" fmla="*/ 125 h 142"/>
                <a:gd name="T36" fmla="*/ 79 w 137"/>
                <a:gd name="T37" fmla="*/ 127 h 142"/>
                <a:gd name="T38" fmla="*/ 79 w 137"/>
                <a:gd name="T39" fmla="*/ 130 h 142"/>
                <a:gd name="T40" fmla="*/ 76 w 137"/>
                <a:gd name="T41" fmla="*/ 134 h 142"/>
                <a:gd name="T42" fmla="*/ 72 w 137"/>
                <a:gd name="T43" fmla="*/ 130 h 142"/>
                <a:gd name="T44" fmla="*/ 72 w 137"/>
                <a:gd name="T45" fmla="*/ 127 h 142"/>
                <a:gd name="T46" fmla="*/ 72 w 137"/>
                <a:gd name="T47" fmla="*/ 125 h 142"/>
                <a:gd name="T48" fmla="*/ 72 w 137"/>
                <a:gd name="T49" fmla="*/ 112 h 142"/>
                <a:gd name="T50" fmla="*/ 72 w 137"/>
                <a:gd name="T51" fmla="*/ 57 h 142"/>
                <a:gd name="T52" fmla="*/ 94 w 137"/>
                <a:gd name="T53" fmla="*/ 57 h 142"/>
                <a:gd name="T54" fmla="*/ 76 w 137"/>
                <a:gd name="T55" fmla="*/ 6 h 142"/>
                <a:gd name="T56" fmla="*/ 76 w 137"/>
                <a:gd name="T57" fmla="*/ 5 h 142"/>
                <a:gd name="T58" fmla="*/ 99 w 137"/>
                <a:gd name="T59" fmla="*/ 57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7" h="142">
                  <a:moveTo>
                    <a:pt x="99" y="57"/>
                  </a:moveTo>
                  <a:cubicBezTo>
                    <a:pt x="137" y="57"/>
                    <a:pt x="137" y="57"/>
                    <a:pt x="137" y="57"/>
                  </a:cubicBezTo>
                  <a:cubicBezTo>
                    <a:pt x="130" y="29"/>
                    <a:pt x="105" y="7"/>
                    <a:pt x="76" y="4"/>
                  </a:cubicBezTo>
                  <a:cubicBezTo>
                    <a:pt x="74" y="2"/>
                    <a:pt x="72" y="0"/>
                    <a:pt x="69" y="0"/>
                  </a:cubicBezTo>
                  <a:cubicBezTo>
                    <a:pt x="66" y="0"/>
                    <a:pt x="64" y="2"/>
                    <a:pt x="62" y="4"/>
                  </a:cubicBezTo>
                  <a:cubicBezTo>
                    <a:pt x="32" y="7"/>
                    <a:pt x="7" y="28"/>
                    <a:pt x="0" y="57"/>
                  </a:cubicBezTo>
                  <a:cubicBezTo>
                    <a:pt x="39" y="57"/>
                    <a:pt x="39" y="57"/>
                    <a:pt x="39" y="57"/>
                  </a:cubicBezTo>
                  <a:cubicBezTo>
                    <a:pt x="39" y="24"/>
                    <a:pt x="58" y="8"/>
                    <a:pt x="62" y="5"/>
                  </a:cubicBezTo>
                  <a:cubicBezTo>
                    <a:pt x="62" y="5"/>
                    <a:pt x="62" y="5"/>
                    <a:pt x="62" y="6"/>
                  </a:cubicBezTo>
                  <a:cubicBezTo>
                    <a:pt x="41" y="32"/>
                    <a:pt x="44" y="57"/>
                    <a:pt x="44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123"/>
                    <a:pt x="64" y="123"/>
                    <a:pt x="64" y="123"/>
                  </a:cubicBezTo>
                  <a:cubicBezTo>
                    <a:pt x="64" y="125"/>
                    <a:pt x="64" y="125"/>
                    <a:pt x="64" y="125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7"/>
                    <a:pt x="69" y="142"/>
                    <a:pt x="76" y="142"/>
                  </a:cubicBezTo>
                  <a:cubicBezTo>
                    <a:pt x="82" y="142"/>
                    <a:pt x="88" y="137"/>
                    <a:pt x="88" y="130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79" y="125"/>
                    <a:pt x="79" y="125"/>
                    <a:pt x="79" y="125"/>
                  </a:cubicBezTo>
                  <a:cubicBezTo>
                    <a:pt x="79" y="127"/>
                    <a:pt x="79" y="127"/>
                    <a:pt x="79" y="127"/>
                  </a:cubicBezTo>
                  <a:cubicBezTo>
                    <a:pt x="79" y="130"/>
                    <a:pt x="79" y="130"/>
                    <a:pt x="79" y="130"/>
                  </a:cubicBezTo>
                  <a:cubicBezTo>
                    <a:pt x="79" y="132"/>
                    <a:pt x="78" y="134"/>
                    <a:pt x="76" y="134"/>
                  </a:cubicBezTo>
                  <a:cubicBezTo>
                    <a:pt x="74" y="134"/>
                    <a:pt x="72" y="132"/>
                    <a:pt x="72" y="130"/>
                  </a:cubicBezTo>
                  <a:cubicBezTo>
                    <a:pt x="72" y="127"/>
                    <a:pt x="72" y="127"/>
                    <a:pt x="72" y="127"/>
                  </a:cubicBezTo>
                  <a:cubicBezTo>
                    <a:pt x="72" y="125"/>
                    <a:pt x="72" y="125"/>
                    <a:pt x="72" y="125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2" y="57"/>
                    <a:pt x="72" y="57"/>
                    <a:pt x="72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4" y="57"/>
                    <a:pt x="97" y="32"/>
                    <a:pt x="76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80" y="8"/>
                    <a:pt x="99" y="24"/>
                    <a:pt x="99" y="5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1650" tIns="55825" rIns="111650" bIns="55825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639763" indent="-182563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1282700" indent="-3683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925638" indent="-55403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2568575" indent="-739775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文本框 51">
              <a:hlinkClick r:id="" action="ppaction://noaction"/>
              <a:extLst>
                <a:ext uri="{FF2B5EF4-FFF2-40B4-BE49-F238E27FC236}">
                  <a16:creationId xmlns:a16="http://schemas.microsoft.com/office/drawing/2014/main" id="{94B85A11-CA5D-49E8-8023-840D5DB18813}"/>
                </a:ext>
              </a:extLst>
            </p:cNvPr>
            <p:cNvSpPr txBox="1"/>
            <p:nvPr/>
          </p:nvSpPr>
          <p:spPr>
            <a:xfrm>
              <a:off x="8088069" y="4535287"/>
              <a:ext cx="172567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indent="0" algn="ctr" fontAlgn="base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None/>
                <a:defRPr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  <a:cs typeface="+mn-ea"/>
                </a:defRPr>
              </a:lvl1pPr>
              <a:lvl2pPr marL="639763" indent="-182563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282700" indent="-3683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925638" indent="-554038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568575" indent="-739775" fontAlgn="base">
                <a:spcBef>
                  <a:spcPct val="0"/>
                </a:spcBef>
                <a:spcAft>
                  <a:spcPct val="0"/>
                </a:spcAft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>
                <a:defRPr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6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练习题库与测试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465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AEEB4FEB-3030-4197-AA2E-2E72BB16CE37}"/>
              </a:ext>
            </a:extLst>
          </p:cNvPr>
          <p:cNvCxnSpPr>
            <a:cxnSpLocks/>
          </p:cNvCxnSpPr>
          <p:nvPr/>
        </p:nvCxnSpPr>
        <p:spPr>
          <a:xfrm>
            <a:off x="4665565" y="726311"/>
            <a:ext cx="7014944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545E5062-B145-4216-B25D-777435C8A9BC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CE56A74B-A29A-4DFB-BB72-C7773E1AC8DE}"/>
              </a:ext>
            </a:extLst>
          </p:cNvPr>
          <p:cNvSpPr/>
          <p:nvPr/>
        </p:nvSpPr>
        <p:spPr>
          <a:xfrm>
            <a:off x="805680" y="44166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技成电工系列课程概括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253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DC9ECB36-0730-4BC7-892E-41304D2C2C61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5BDE01B-A44C-4C66-9EEB-2477EDA27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AEF6A21F-45F4-4ACE-89F5-67450E15125C}"/>
              </a:ext>
            </a:extLst>
          </p:cNvPr>
          <p:cNvSpPr/>
          <p:nvPr/>
        </p:nvSpPr>
        <p:spPr>
          <a:xfrm>
            <a:off x="232520" y="2962003"/>
            <a:ext cx="2171279" cy="523220"/>
          </a:xfrm>
          <a:prstGeom prst="roundRect">
            <a:avLst>
              <a:gd name="adj" fmla="val 50000"/>
            </a:avLst>
          </a:prstGeom>
          <a:solidFill>
            <a:srgbClr val="1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技成电工系列课程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6541331C-191C-4567-9F99-53A6AFAA11C8}"/>
              </a:ext>
            </a:extLst>
          </p:cNvPr>
          <p:cNvCxnSpPr>
            <a:cxnSpLocks/>
          </p:cNvCxnSpPr>
          <p:nvPr/>
        </p:nvCxnSpPr>
        <p:spPr>
          <a:xfrm>
            <a:off x="2857500" y="1837560"/>
            <a:ext cx="0" cy="2737328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42FDCDA6-815B-411D-81F1-B5140696A47A}"/>
              </a:ext>
            </a:extLst>
          </p:cNvPr>
          <p:cNvCxnSpPr>
            <a:cxnSpLocks/>
          </p:cNvCxnSpPr>
          <p:nvPr/>
        </p:nvCxnSpPr>
        <p:spPr>
          <a:xfrm flipH="1">
            <a:off x="2404642" y="3223613"/>
            <a:ext cx="1224383" cy="0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B8DC6D18-DE90-41AE-8F68-BE4860390BB6}"/>
              </a:ext>
            </a:extLst>
          </p:cNvPr>
          <p:cNvCxnSpPr>
            <a:cxnSpLocks/>
          </p:cNvCxnSpPr>
          <p:nvPr/>
        </p:nvCxnSpPr>
        <p:spPr>
          <a:xfrm flipH="1">
            <a:off x="2855815" y="1837560"/>
            <a:ext cx="773210" cy="0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70C9AAC4-660E-48D6-927C-B793DAF8B2AC}"/>
              </a:ext>
            </a:extLst>
          </p:cNvPr>
          <p:cNvCxnSpPr>
            <a:cxnSpLocks/>
          </p:cNvCxnSpPr>
          <p:nvPr/>
        </p:nvCxnSpPr>
        <p:spPr>
          <a:xfrm flipH="1">
            <a:off x="2855815" y="4568732"/>
            <a:ext cx="773210" cy="0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矩形: 圆角 16">
            <a:hlinkClick r:id="rId4" action="ppaction://hlinksldjump"/>
            <a:extLst>
              <a:ext uri="{FF2B5EF4-FFF2-40B4-BE49-F238E27FC236}">
                <a16:creationId xmlns:a16="http://schemas.microsoft.com/office/drawing/2014/main" id="{1BEF5C75-A726-4BDD-AFC0-4FEB2D620942}"/>
              </a:ext>
            </a:extLst>
          </p:cNvPr>
          <p:cNvSpPr/>
          <p:nvPr/>
        </p:nvSpPr>
        <p:spPr>
          <a:xfrm>
            <a:off x="3629025" y="1608085"/>
            <a:ext cx="1533498" cy="430281"/>
          </a:xfrm>
          <a:prstGeom prst="roundRect">
            <a:avLst>
              <a:gd name="adj" fmla="val 50000"/>
            </a:avLst>
          </a:prstGeom>
          <a:solidFill>
            <a:srgbClr val="1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理论基础课程</a:t>
            </a:r>
          </a:p>
        </p:txBody>
      </p:sp>
      <p:sp>
        <p:nvSpPr>
          <p:cNvPr id="21" name="矩形: 圆角 20">
            <a:hlinkClick r:id="rId5" action="ppaction://hlinksldjump"/>
            <a:extLst>
              <a:ext uri="{FF2B5EF4-FFF2-40B4-BE49-F238E27FC236}">
                <a16:creationId xmlns:a16="http://schemas.microsoft.com/office/drawing/2014/main" id="{99DB9D77-5BDE-4CD3-BD10-768E299D4FED}"/>
              </a:ext>
            </a:extLst>
          </p:cNvPr>
          <p:cNvSpPr/>
          <p:nvPr/>
        </p:nvSpPr>
        <p:spPr>
          <a:xfrm>
            <a:off x="3629026" y="2953215"/>
            <a:ext cx="1533498" cy="430270"/>
          </a:xfrm>
          <a:prstGeom prst="roundRect">
            <a:avLst>
              <a:gd name="adj" fmla="val 50000"/>
            </a:avLst>
          </a:prstGeom>
          <a:solidFill>
            <a:srgbClr val="1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电工实操课程</a:t>
            </a:r>
          </a:p>
        </p:txBody>
      </p:sp>
      <p:sp>
        <p:nvSpPr>
          <p:cNvPr id="26" name="矩形: 圆角 25">
            <a:hlinkClick r:id="rId6" action="ppaction://hlinksldjump"/>
            <a:extLst>
              <a:ext uri="{FF2B5EF4-FFF2-40B4-BE49-F238E27FC236}">
                <a16:creationId xmlns:a16="http://schemas.microsoft.com/office/drawing/2014/main" id="{D7E320E1-3479-405A-B450-A3248FAA9F15}"/>
              </a:ext>
            </a:extLst>
          </p:cNvPr>
          <p:cNvSpPr/>
          <p:nvPr/>
        </p:nvSpPr>
        <p:spPr>
          <a:xfrm>
            <a:off x="3629025" y="4353601"/>
            <a:ext cx="1533498" cy="430262"/>
          </a:xfrm>
          <a:prstGeom prst="roundRect">
            <a:avLst>
              <a:gd name="adj" fmla="val 50000"/>
            </a:avLst>
          </a:prstGeom>
          <a:solidFill>
            <a:srgbClr val="1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电工综合应用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105454F-C26C-4789-8705-1921773FC7F5}"/>
              </a:ext>
            </a:extLst>
          </p:cNvPr>
          <p:cNvCxnSpPr>
            <a:cxnSpLocks/>
          </p:cNvCxnSpPr>
          <p:nvPr/>
        </p:nvCxnSpPr>
        <p:spPr>
          <a:xfrm flipH="1">
            <a:off x="5162523" y="1847085"/>
            <a:ext cx="6296464" cy="0"/>
          </a:xfrm>
          <a:prstGeom prst="line">
            <a:avLst/>
          </a:prstGeom>
          <a:ln w="15875">
            <a:solidFill>
              <a:srgbClr val="12534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09E4D89D-1B2B-489A-A6A6-A39541E29156}"/>
              </a:ext>
            </a:extLst>
          </p:cNvPr>
          <p:cNvCxnSpPr>
            <a:cxnSpLocks/>
          </p:cNvCxnSpPr>
          <p:nvPr/>
        </p:nvCxnSpPr>
        <p:spPr>
          <a:xfrm flipH="1">
            <a:off x="5162523" y="3199799"/>
            <a:ext cx="6296464" cy="0"/>
          </a:xfrm>
          <a:prstGeom prst="line">
            <a:avLst/>
          </a:prstGeom>
          <a:ln w="15875">
            <a:solidFill>
              <a:srgbClr val="12534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0CF304AC-505A-4897-A033-42477603F4E7}"/>
              </a:ext>
            </a:extLst>
          </p:cNvPr>
          <p:cNvCxnSpPr>
            <a:cxnSpLocks/>
          </p:cNvCxnSpPr>
          <p:nvPr/>
        </p:nvCxnSpPr>
        <p:spPr>
          <a:xfrm flipH="1">
            <a:off x="5162523" y="4563966"/>
            <a:ext cx="6296464" cy="0"/>
          </a:xfrm>
          <a:prstGeom prst="line">
            <a:avLst/>
          </a:prstGeom>
          <a:ln w="15875">
            <a:solidFill>
              <a:srgbClr val="12534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34ADFC93-E5C0-4708-859F-361145F494DF}"/>
              </a:ext>
            </a:extLst>
          </p:cNvPr>
          <p:cNvCxnSpPr>
            <a:cxnSpLocks/>
          </p:cNvCxnSpPr>
          <p:nvPr/>
        </p:nvCxnSpPr>
        <p:spPr>
          <a:xfrm>
            <a:off x="5657850" y="1847085"/>
            <a:ext cx="0" cy="395289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DEF0D47A-8A85-4C92-9842-EEAFFD20443C}"/>
              </a:ext>
            </a:extLst>
          </p:cNvPr>
          <p:cNvSpPr/>
          <p:nvPr/>
        </p:nvSpPr>
        <p:spPr>
          <a:xfrm>
            <a:off x="5054207" y="2236008"/>
            <a:ext cx="1207285" cy="252940"/>
          </a:xfrm>
          <a:prstGeom prst="roundRect">
            <a:avLst>
              <a:gd name="adj" fmla="val 50000"/>
            </a:avLst>
          </a:prstGeom>
          <a:solidFill>
            <a:srgbClr val="1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安全用电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F00A71C8-8583-45C6-A5EF-C47EA2A5CD87}"/>
              </a:ext>
            </a:extLst>
          </p:cNvPr>
          <p:cNvCxnSpPr>
            <a:cxnSpLocks/>
          </p:cNvCxnSpPr>
          <p:nvPr/>
        </p:nvCxnSpPr>
        <p:spPr>
          <a:xfrm>
            <a:off x="6981825" y="1847085"/>
            <a:ext cx="0" cy="395289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EF9A4C47-AEE1-4201-B4F4-44A1804C6D54}"/>
              </a:ext>
            </a:extLst>
          </p:cNvPr>
          <p:cNvSpPr/>
          <p:nvPr/>
        </p:nvSpPr>
        <p:spPr>
          <a:xfrm>
            <a:off x="6378182" y="2236008"/>
            <a:ext cx="1207285" cy="252940"/>
          </a:xfrm>
          <a:prstGeom prst="roundRect">
            <a:avLst>
              <a:gd name="adj" fmla="val 50000"/>
            </a:avLst>
          </a:prstGeom>
          <a:solidFill>
            <a:srgbClr val="1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低压电器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6629762B-16AB-4C0D-A8CE-FA9A675B310C}"/>
              </a:ext>
            </a:extLst>
          </p:cNvPr>
          <p:cNvCxnSpPr>
            <a:cxnSpLocks/>
          </p:cNvCxnSpPr>
          <p:nvPr/>
        </p:nvCxnSpPr>
        <p:spPr>
          <a:xfrm>
            <a:off x="8305800" y="1847085"/>
            <a:ext cx="0" cy="395289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E4F1DEF4-40A3-43EC-9EB9-082FE30BF974}"/>
              </a:ext>
            </a:extLst>
          </p:cNvPr>
          <p:cNvSpPr/>
          <p:nvPr/>
        </p:nvSpPr>
        <p:spPr>
          <a:xfrm>
            <a:off x="7702157" y="2236008"/>
            <a:ext cx="1207285" cy="252940"/>
          </a:xfrm>
          <a:prstGeom prst="roundRect">
            <a:avLst>
              <a:gd name="adj" fmla="val 50000"/>
            </a:avLst>
          </a:prstGeom>
          <a:solidFill>
            <a:srgbClr val="1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电工识图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D7D7EE8C-2E4B-4D34-8CEE-F0BD89A5E72D}"/>
              </a:ext>
            </a:extLst>
          </p:cNvPr>
          <p:cNvCxnSpPr>
            <a:cxnSpLocks/>
          </p:cNvCxnSpPr>
          <p:nvPr/>
        </p:nvCxnSpPr>
        <p:spPr>
          <a:xfrm>
            <a:off x="9629775" y="1847085"/>
            <a:ext cx="0" cy="395289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矩形: 圆角 45">
            <a:extLst>
              <a:ext uri="{FF2B5EF4-FFF2-40B4-BE49-F238E27FC236}">
                <a16:creationId xmlns:a16="http://schemas.microsoft.com/office/drawing/2014/main" id="{6A7CE728-2C45-4076-8211-89BE8493EF22}"/>
              </a:ext>
            </a:extLst>
          </p:cNvPr>
          <p:cNvSpPr/>
          <p:nvPr/>
        </p:nvSpPr>
        <p:spPr>
          <a:xfrm>
            <a:off x="9026132" y="2236008"/>
            <a:ext cx="1207285" cy="252940"/>
          </a:xfrm>
          <a:prstGeom prst="roundRect">
            <a:avLst>
              <a:gd name="adj" fmla="val 50000"/>
            </a:avLst>
          </a:prstGeom>
          <a:solidFill>
            <a:srgbClr val="1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电机变压器</a:t>
            </a:r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49FCD04F-D1CC-41AD-8D88-B0BCE863DEC1}"/>
              </a:ext>
            </a:extLst>
          </p:cNvPr>
          <p:cNvCxnSpPr>
            <a:cxnSpLocks/>
          </p:cNvCxnSpPr>
          <p:nvPr/>
        </p:nvCxnSpPr>
        <p:spPr>
          <a:xfrm>
            <a:off x="10953750" y="1847085"/>
            <a:ext cx="0" cy="395289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矩形: 圆角 47">
            <a:extLst>
              <a:ext uri="{FF2B5EF4-FFF2-40B4-BE49-F238E27FC236}">
                <a16:creationId xmlns:a16="http://schemas.microsoft.com/office/drawing/2014/main" id="{1746911E-E1CC-4178-847A-0F4FB7F5AC13}"/>
              </a:ext>
            </a:extLst>
          </p:cNvPr>
          <p:cNvSpPr/>
          <p:nvPr/>
        </p:nvSpPr>
        <p:spPr>
          <a:xfrm>
            <a:off x="10350107" y="2236008"/>
            <a:ext cx="1330402" cy="252940"/>
          </a:xfrm>
          <a:prstGeom prst="roundRect">
            <a:avLst>
              <a:gd name="adj" fmla="val 50000"/>
            </a:avLst>
          </a:prstGeom>
          <a:solidFill>
            <a:srgbClr val="1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电工电子基础</a:t>
            </a:r>
          </a:p>
        </p:txBody>
      </p: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C79DF114-EF08-4667-AD6B-67D4CE4B981C}"/>
              </a:ext>
            </a:extLst>
          </p:cNvPr>
          <p:cNvCxnSpPr>
            <a:cxnSpLocks/>
          </p:cNvCxnSpPr>
          <p:nvPr/>
        </p:nvCxnSpPr>
        <p:spPr>
          <a:xfrm>
            <a:off x="5657850" y="3191624"/>
            <a:ext cx="0" cy="395289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矩形: 圆角 49">
            <a:hlinkClick r:id="rId5" action="ppaction://hlinksldjump"/>
            <a:extLst>
              <a:ext uri="{FF2B5EF4-FFF2-40B4-BE49-F238E27FC236}">
                <a16:creationId xmlns:a16="http://schemas.microsoft.com/office/drawing/2014/main" id="{7479CD5B-F3EE-4715-A1BA-C05CF3CFC102}"/>
              </a:ext>
            </a:extLst>
          </p:cNvPr>
          <p:cNvSpPr/>
          <p:nvPr/>
        </p:nvSpPr>
        <p:spPr>
          <a:xfrm>
            <a:off x="5054207" y="3580547"/>
            <a:ext cx="1207285" cy="252940"/>
          </a:xfrm>
          <a:prstGeom prst="roundRect">
            <a:avLst>
              <a:gd name="adj" fmla="val 50000"/>
            </a:avLst>
          </a:prstGeom>
          <a:solidFill>
            <a:srgbClr val="1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看图接线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821DE50A-7055-4C68-A958-A8CF16D69FDE}"/>
              </a:ext>
            </a:extLst>
          </p:cNvPr>
          <p:cNvCxnSpPr>
            <a:cxnSpLocks/>
          </p:cNvCxnSpPr>
          <p:nvPr/>
        </p:nvCxnSpPr>
        <p:spPr>
          <a:xfrm>
            <a:off x="6942146" y="3196835"/>
            <a:ext cx="0" cy="395289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矩形: 圆角 51">
            <a:hlinkClick r:id="rId5" action="ppaction://hlinksldjump"/>
            <a:extLst>
              <a:ext uri="{FF2B5EF4-FFF2-40B4-BE49-F238E27FC236}">
                <a16:creationId xmlns:a16="http://schemas.microsoft.com/office/drawing/2014/main" id="{49BE17D0-2E19-4F03-A0A7-4E8CD6CC19F2}"/>
              </a:ext>
            </a:extLst>
          </p:cNvPr>
          <p:cNvSpPr/>
          <p:nvPr/>
        </p:nvSpPr>
        <p:spPr>
          <a:xfrm>
            <a:off x="6338503" y="3585758"/>
            <a:ext cx="1207285" cy="252940"/>
          </a:xfrm>
          <a:prstGeom prst="roundRect">
            <a:avLst>
              <a:gd name="adj" fmla="val 50000"/>
            </a:avLst>
          </a:prstGeom>
          <a:solidFill>
            <a:srgbClr val="1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工具仪表</a:t>
            </a:r>
          </a:p>
        </p:txBody>
      </p: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9AA432EA-A6D5-4C43-9E13-68ACBF8FCD57}"/>
              </a:ext>
            </a:extLst>
          </p:cNvPr>
          <p:cNvCxnSpPr>
            <a:cxnSpLocks/>
          </p:cNvCxnSpPr>
          <p:nvPr/>
        </p:nvCxnSpPr>
        <p:spPr>
          <a:xfrm>
            <a:off x="8278377" y="3197989"/>
            <a:ext cx="0" cy="395289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B9EAF0C6-307D-4C99-A273-FC861E309D5A}"/>
              </a:ext>
            </a:extLst>
          </p:cNvPr>
          <p:cNvSpPr/>
          <p:nvPr/>
        </p:nvSpPr>
        <p:spPr>
          <a:xfrm>
            <a:off x="7674734" y="3586912"/>
            <a:ext cx="1207285" cy="25294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1253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6342EB07-D855-41E0-A251-C37191EEB14D}"/>
              </a:ext>
            </a:extLst>
          </p:cNvPr>
          <p:cNvSpPr txBox="1"/>
          <p:nvPr/>
        </p:nvSpPr>
        <p:spPr>
          <a:xfrm>
            <a:off x="7643811" y="3550343"/>
            <a:ext cx="132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考证实操</a:t>
            </a:r>
          </a:p>
        </p:txBody>
      </p: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384D3CA2-09F2-401E-95CE-699CABB5A38B}"/>
              </a:ext>
            </a:extLst>
          </p:cNvPr>
          <p:cNvCxnSpPr>
            <a:cxnSpLocks/>
          </p:cNvCxnSpPr>
          <p:nvPr/>
        </p:nvCxnSpPr>
        <p:spPr>
          <a:xfrm>
            <a:off x="5657850" y="4555790"/>
            <a:ext cx="0" cy="395289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矩形: 圆角 56">
            <a:hlinkClick r:id="rId7" action="ppaction://hlinksldjump"/>
            <a:extLst>
              <a:ext uri="{FF2B5EF4-FFF2-40B4-BE49-F238E27FC236}">
                <a16:creationId xmlns:a16="http://schemas.microsoft.com/office/drawing/2014/main" id="{C0847688-9540-45B4-81D9-5AF92CEC09CF}"/>
              </a:ext>
            </a:extLst>
          </p:cNvPr>
          <p:cNvSpPr/>
          <p:nvPr/>
        </p:nvSpPr>
        <p:spPr>
          <a:xfrm>
            <a:off x="5054207" y="4944713"/>
            <a:ext cx="1207285" cy="252940"/>
          </a:xfrm>
          <a:prstGeom prst="roundRect">
            <a:avLst>
              <a:gd name="adj" fmla="val 50000"/>
            </a:avLst>
          </a:prstGeom>
          <a:solidFill>
            <a:srgbClr val="1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维修电工</a:t>
            </a:r>
          </a:p>
        </p:txBody>
      </p: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6E8FA7A5-FFDC-4A33-9E85-7F2B87DEC54F}"/>
              </a:ext>
            </a:extLst>
          </p:cNvPr>
          <p:cNvCxnSpPr>
            <a:cxnSpLocks/>
          </p:cNvCxnSpPr>
          <p:nvPr/>
        </p:nvCxnSpPr>
        <p:spPr>
          <a:xfrm>
            <a:off x="6981825" y="4562156"/>
            <a:ext cx="0" cy="395289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矩形: 圆角 58">
            <a:hlinkClick r:id="rId8" action="ppaction://hlinksldjump"/>
            <a:extLst>
              <a:ext uri="{FF2B5EF4-FFF2-40B4-BE49-F238E27FC236}">
                <a16:creationId xmlns:a16="http://schemas.microsoft.com/office/drawing/2014/main" id="{14C74789-79BD-41A9-98F9-F5B70BA0A9EF}"/>
              </a:ext>
            </a:extLst>
          </p:cNvPr>
          <p:cNvSpPr/>
          <p:nvPr/>
        </p:nvSpPr>
        <p:spPr>
          <a:xfrm>
            <a:off x="6378182" y="4951079"/>
            <a:ext cx="1323970" cy="252940"/>
          </a:xfrm>
          <a:prstGeom prst="roundRect">
            <a:avLst>
              <a:gd name="adj" fmla="val 50000"/>
            </a:avLst>
          </a:prstGeom>
          <a:solidFill>
            <a:srgbClr val="1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物业家装电工</a:t>
            </a: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B1B5C9B1-066F-48E8-A00B-AEE3DECC474A}"/>
              </a:ext>
            </a:extLst>
          </p:cNvPr>
          <p:cNvCxnSpPr>
            <a:cxnSpLocks/>
          </p:cNvCxnSpPr>
          <p:nvPr/>
        </p:nvCxnSpPr>
        <p:spPr>
          <a:xfrm>
            <a:off x="8467725" y="4568522"/>
            <a:ext cx="0" cy="395289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矩形: 圆角 60">
            <a:hlinkClick r:id="rId9" action="ppaction://hlinksldjump"/>
            <a:extLst>
              <a:ext uri="{FF2B5EF4-FFF2-40B4-BE49-F238E27FC236}">
                <a16:creationId xmlns:a16="http://schemas.microsoft.com/office/drawing/2014/main" id="{D9A4F327-C212-47FB-B402-360C8047951B}"/>
              </a:ext>
            </a:extLst>
          </p:cNvPr>
          <p:cNvSpPr/>
          <p:nvPr/>
        </p:nvSpPr>
        <p:spPr>
          <a:xfrm>
            <a:off x="7864082" y="4957445"/>
            <a:ext cx="1207285" cy="252940"/>
          </a:xfrm>
          <a:prstGeom prst="roundRect">
            <a:avLst>
              <a:gd name="adj" fmla="val 50000"/>
            </a:avLst>
          </a:prstGeom>
          <a:solidFill>
            <a:srgbClr val="1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装配电工</a:t>
            </a:r>
          </a:p>
        </p:txBody>
      </p:sp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1710B5E9-927B-400E-91D0-F83B79D5DC1C}"/>
              </a:ext>
            </a:extLst>
          </p:cNvPr>
          <p:cNvCxnSpPr>
            <a:cxnSpLocks/>
          </p:cNvCxnSpPr>
          <p:nvPr/>
        </p:nvCxnSpPr>
        <p:spPr>
          <a:xfrm>
            <a:off x="9791700" y="4574888"/>
            <a:ext cx="0" cy="395289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矩形: 圆角 62">
            <a:hlinkClick r:id="rId10" action="ppaction://hlinksldjump"/>
            <a:extLst>
              <a:ext uri="{FF2B5EF4-FFF2-40B4-BE49-F238E27FC236}">
                <a16:creationId xmlns:a16="http://schemas.microsoft.com/office/drawing/2014/main" id="{C8FDA508-C875-445C-A74B-E91CBFB52071}"/>
              </a:ext>
            </a:extLst>
          </p:cNvPr>
          <p:cNvSpPr/>
          <p:nvPr/>
        </p:nvSpPr>
        <p:spPr>
          <a:xfrm>
            <a:off x="9188057" y="4963811"/>
            <a:ext cx="1207285" cy="252940"/>
          </a:xfrm>
          <a:prstGeom prst="roundRect">
            <a:avLst>
              <a:gd name="adj" fmla="val 50000"/>
            </a:avLst>
          </a:prstGeom>
          <a:solidFill>
            <a:srgbClr val="1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家电维修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664A75CC-547F-49E5-846A-915FE14FC1F3}"/>
              </a:ext>
            </a:extLst>
          </p:cNvPr>
          <p:cNvSpPr txBox="1"/>
          <p:nvPr/>
        </p:nvSpPr>
        <p:spPr>
          <a:xfrm>
            <a:off x="6586363" y="5663291"/>
            <a:ext cx="47628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注：① 点击对应品牌查看对应课程的学习规划</a:t>
            </a:r>
            <a:endParaRPr lang="en-US" altLang="zh-CN" sz="1400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 ② </a:t>
            </a:r>
            <a:r>
              <a:rPr lang="zh-CN" altLang="en-US" sz="14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虚框内容表示技成网站上暂时还没有对应的课程。</a:t>
            </a:r>
          </a:p>
        </p:txBody>
      </p: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707A1456-87C7-489E-B734-6CDA94DACB79}"/>
              </a:ext>
            </a:extLst>
          </p:cNvPr>
          <p:cNvCxnSpPr>
            <a:cxnSpLocks/>
          </p:cNvCxnSpPr>
          <p:nvPr/>
        </p:nvCxnSpPr>
        <p:spPr>
          <a:xfrm>
            <a:off x="9674303" y="3196835"/>
            <a:ext cx="0" cy="395289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矩形: 圆角 68">
            <a:extLst>
              <a:ext uri="{FF2B5EF4-FFF2-40B4-BE49-F238E27FC236}">
                <a16:creationId xmlns:a16="http://schemas.microsoft.com/office/drawing/2014/main" id="{823B9DC5-F43A-42B3-AF45-D3AE3D1C9213}"/>
              </a:ext>
            </a:extLst>
          </p:cNvPr>
          <p:cNvSpPr/>
          <p:nvPr/>
        </p:nvSpPr>
        <p:spPr>
          <a:xfrm>
            <a:off x="9070660" y="3585758"/>
            <a:ext cx="1207285" cy="252940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12534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6194842B-E530-4B7A-BEB4-A024ED2975AD}"/>
              </a:ext>
            </a:extLst>
          </p:cNvPr>
          <p:cNvSpPr txBox="1"/>
          <p:nvPr/>
        </p:nvSpPr>
        <p:spPr>
          <a:xfrm>
            <a:off x="9018976" y="3550343"/>
            <a:ext cx="1323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故障案例</a:t>
            </a:r>
          </a:p>
        </p:txBody>
      </p: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id="{6626FD52-4437-435C-8732-31FF0303C19E}"/>
              </a:ext>
            </a:extLst>
          </p:cNvPr>
          <p:cNvCxnSpPr>
            <a:cxnSpLocks/>
          </p:cNvCxnSpPr>
          <p:nvPr/>
        </p:nvCxnSpPr>
        <p:spPr>
          <a:xfrm>
            <a:off x="11076867" y="4574840"/>
            <a:ext cx="0" cy="395289"/>
          </a:xfrm>
          <a:prstGeom prst="line">
            <a:avLst/>
          </a:prstGeom>
          <a:ln w="15875">
            <a:solidFill>
              <a:srgbClr val="1253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矩形: 圆角 71">
            <a:hlinkClick r:id="rId11" action="ppaction://hlinksldjump"/>
            <a:extLst>
              <a:ext uri="{FF2B5EF4-FFF2-40B4-BE49-F238E27FC236}">
                <a16:creationId xmlns:a16="http://schemas.microsoft.com/office/drawing/2014/main" id="{823DC4E7-D81D-4BAE-A219-9ACD8C61C753}"/>
              </a:ext>
            </a:extLst>
          </p:cNvPr>
          <p:cNvSpPr/>
          <p:nvPr/>
        </p:nvSpPr>
        <p:spPr>
          <a:xfrm>
            <a:off x="10473224" y="4963763"/>
            <a:ext cx="1347299" cy="252940"/>
          </a:xfrm>
          <a:prstGeom prst="roundRect">
            <a:avLst>
              <a:gd name="adj" fmla="val 50000"/>
            </a:avLst>
          </a:prstGeom>
          <a:solidFill>
            <a:srgbClr val="12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</a:rPr>
              <a:t>水电安装电工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7F710F30-B9AA-4949-B21C-33CB5F2710B5}"/>
              </a:ext>
            </a:extLst>
          </p:cNvPr>
          <p:cNvGrpSpPr/>
          <p:nvPr/>
        </p:nvGrpSpPr>
        <p:grpSpPr>
          <a:xfrm>
            <a:off x="10473885" y="3197989"/>
            <a:ext cx="1330402" cy="641863"/>
            <a:chOff x="10473885" y="3197989"/>
            <a:chExt cx="1330402" cy="641863"/>
          </a:xfrm>
        </p:grpSpPr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2171D8CE-FE08-43F2-A29F-8DC222C12CF9}"/>
                </a:ext>
              </a:extLst>
            </p:cNvPr>
            <p:cNvCxnSpPr>
              <a:cxnSpLocks/>
            </p:cNvCxnSpPr>
            <p:nvPr/>
          </p:nvCxnSpPr>
          <p:spPr>
            <a:xfrm>
              <a:off x="11077528" y="3197989"/>
              <a:ext cx="0" cy="395289"/>
            </a:xfrm>
            <a:prstGeom prst="line">
              <a:avLst/>
            </a:prstGeom>
            <a:ln w="15875">
              <a:solidFill>
                <a:srgbClr val="12534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91A4D83B-185D-4C3E-B278-4DA5150EDCD6}"/>
                </a:ext>
              </a:extLst>
            </p:cNvPr>
            <p:cNvSpPr/>
            <p:nvPr/>
          </p:nvSpPr>
          <p:spPr>
            <a:xfrm>
              <a:off x="10473885" y="3586912"/>
              <a:ext cx="1330402" cy="252940"/>
            </a:xfrm>
            <a:prstGeom prst="roundRect">
              <a:avLst>
                <a:gd name="adj" fmla="val 50000"/>
              </a:avLst>
            </a:prstGeom>
            <a:solidFill>
              <a:srgbClr val="1253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叨叨直播课堂</a:t>
              </a:r>
              <a:endParaRPr lang="zh-CN" altLang="en-US" sz="14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7" name="Freeform 177">
            <a:extLst>
              <a:ext uri="{FF2B5EF4-FFF2-40B4-BE49-F238E27FC236}">
                <a16:creationId xmlns:a16="http://schemas.microsoft.com/office/drawing/2014/main" id="{E4E53D9F-02D0-489D-A13C-2608D51A25F2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3" name="Oval 178">
            <a:extLst>
              <a:ext uri="{FF2B5EF4-FFF2-40B4-BE49-F238E27FC236}">
                <a16:creationId xmlns:a16="http://schemas.microsoft.com/office/drawing/2014/main" id="{FC517B4E-E1B2-418D-8D35-84A885F98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4" name="Freeform 179">
            <a:hlinkClick r:id="rId13" action="ppaction://hlinksldjump"/>
            <a:extLst>
              <a:ext uri="{FF2B5EF4-FFF2-40B4-BE49-F238E27FC236}">
                <a16:creationId xmlns:a16="http://schemas.microsoft.com/office/drawing/2014/main" id="{9211A451-83AE-4437-85F4-D844A884D2C5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956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>
            <a:off x="4665565" y="726311"/>
            <a:ext cx="7014944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2534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电工课程学习准备资料</a:t>
            </a: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F244073-7D21-4CB0-99B6-01DD9D4279F7}"/>
              </a:ext>
            </a:extLst>
          </p:cNvPr>
          <p:cNvSpPr txBox="1"/>
          <p:nvPr/>
        </p:nvSpPr>
        <p:spPr>
          <a:xfrm>
            <a:off x="271143" y="1288376"/>
            <a:ext cx="1164971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9875">
              <a:lnSpc>
                <a:spcPct val="130000"/>
              </a:lnSpc>
            </a:pPr>
            <a:r>
              <a:rPr lang="zh-CN" altLang="en-US" sz="1600" dirty="0"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“师傅领进门修行在个人”，这句话对于我们学习电工也是一样的，师傅只能带你入门，若需要真正的掌握并能够熟练的使用，这需要大家的不断实操训练和实践，在实操和实践过程中碰到问题需要能够自行相办法找资料解决，所有在学习电工的过程中比必须要收集些常用的资料。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48823291-00BD-4AE1-A793-12C403E54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575184"/>
              </p:ext>
            </p:extLst>
          </p:nvPr>
        </p:nvGraphicFramePr>
        <p:xfrm>
          <a:off x="1168177" y="2573371"/>
          <a:ext cx="9855643" cy="3557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3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97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序号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资料类型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b="1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资料说明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1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电工手册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3" action="ppaction://hlinkfile"/>
                        </a:rPr>
                        <a:t>《</a:t>
                      </a:r>
                      <a:r>
                        <a:rPr lang="zh-CN" altLang="en-US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3" action="ppaction://hlinkfile"/>
                        </a:rPr>
                        <a:t>电工电流载流量计算口诀</a:t>
                      </a:r>
                      <a:r>
                        <a:rPr lang="en-US" altLang="zh-CN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3" action="ppaction://hlinkfile"/>
                        </a:rPr>
                        <a:t>》</a:t>
                      </a:r>
                      <a:r>
                        <a:rPr lang="zh-CN" altLang="en-US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、</a:t>
                      </a:r>
                      <a:r>
                        <a:rPr lang="en-US" altLang="zh-CN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4" action="ppaction://hlinkfile"/>
                        </a:rPr>
                        <a:t>《</a:t>
                      </a:r>
                      <a:r>
                        <a:rPr lang="zh-CN" altLang="en-US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4" action="ppaction://hlinkfile"/>
                        </a:rPr>
                        <a:t>电机选型手册</a:t>
                      </a:r>
                      <a:r>
                        <a:rPr lang="en-US" altLang="zh-CN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4" action="ppaction://hlinkfile"/>
                        </a:rPr>
                        <a:t>》</a:t>
                      </a:r>
                      <a:r>
                        <a:rPr lang="zh-CN" altLang="en-US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、</a:t>
                      </a:r>
                      <a:r>
                        <a:rPr lang="en-US" altLang="zh-CN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5" action="ppaction://hlinkfile"/>
                        </a:rPr>
                        <a:t>《</a:t>
                      </a:r>
                      <a:r>
                        <a:rPr lang="zh-CN" altLang="en-US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5" action="ppaction://hlinkfile"/>
                        </a:rPr>
                        <a:t>电工实用手册</a:t>
                      </a:r>
                      <a:r>
                        <a:rPr lang="en-US" altLang="zh-CN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5" action="ppaction://hlinkfile"/>
                        </a:rPr>
                        <a:t>》</a:t>
                      </a:r>
                      <a:endParaRPr lang="en-US" altLang="zh-CN" sz="1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6" action="ppaction://hlinkfile"/>
                        </a:rPr>
                        <a:t>《</a:t>
                      </a:r>
                      <a:r>
                        <a:rPr lang="zh-CN" altLang="en-US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6" action="ppaction://hlinkfile"/>
                        </a:rPr>
                        <a:t>变压器容量计算</a:t>
                      </a:r>
                      <a:r>
                        <a:rPr lang="en-US" altLang="zh-CN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6" action="ppaction://hlinkfile"/>
                        </a:rPr>
                        <a:t>》</a:t>
                      </a:r>
                      <a:endParaRPr lang="zh-CN" altLang="en-US" sz="1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2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图形以及文字符号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7" action="ppaction://hlinkfile"/>
                        </a:rPr>
                        <a:t>《</a:t>
                      </a:r>
                      <a:r>
                        <a:rPr lang="zh-CN" altLang="en-US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7" action="ppaction://hlinkfile"/>
                        </a:rPr>
                        <a:t>低压元器件常见图形文字符号</a:t>
                      </a:r>
                      <a:r>
                        <a:rPr lang="en-US" altLang="zh-CN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7" action="ppaction://hlinkfile"/>
                        </a:rPr>
                        <a:t>》</a:t>
                      </a:r>
                      <a:r>
                        <a:rPr lang="zh-CN" altLang="en-US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、</a:t>
                      </a:r>
                      <a:r>
                        <a:rPr lang="en-US" altLang="zh-CN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8" action="ppaction://hlinkfile"/>
                        </a:rPr>
                        <a:t>《</a:t>
                      </a:r>
                      <a:r>
                        <a:rPr lang="zh-CN" altLang="en-US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8" action="ppaction://hlinkfile"/>
                        </a:rPr>
                        <a:t>电力拖动电路常用图纸</a:t>
                      </a:r>
                      <a:r>
                        <a:rPr lang="en-US" altLang="zh-CN" sz="14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8" action="ppaction://hlinkfile"/>
                        </a:rPr>
                        <a:t>》</a:t>
                      </a:r>
                      <a:endParaRPr lang="zh-CN" altLang="en-US" sz="14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3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电工维修案例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9" action="ppaction://hlinkpres?slideindex=1&amp;slidetitle="/>
                        </a:rPr>
                        <a:t>《</a:t>
                      </a:r>
                      <a:r>
                        <a:rPr lang="zh-CN" altLang="en-US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9" action="ppaction://hlinkpres?slideindex=1&amp;slidetitle="/>
                        </a:rPr>
                        <a:t>电机维修案例</a:t>
                      </a:r>
                      <a:r>
                        <a:rPr lang="en-US" altLang="zh-CN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9" action="ppaction://hlinkpres?slideindex=1&amp;slidetitle="/>
                        </a:rPr>
                        <a:t>》</a:t>
                      </a:r>
                      <a:r>
                        <a:rPr lang="zh-CN" altLang="en-US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、</a:t>
                      </a:r>
                      <a:r>
                        <a:rPr lang="en-US" altLang="zh-CN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10" action="ppaction://hlinkfile"/>
                        </a:rPr>
                        <a:t>《</a:t>
                      </a:r>
                      <a:r>
                        <a:rPr lang="zh-CN" altLang="en-US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10" action="ppaction://hlinkfile"/>
                        </a:rPr>
                        <a:t>水电安装标准</a:t>
                      </a:r>
                      <a:r>
                        <a:rPr lang="en-US" altLang="zh-CN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10" action="ppaction://hlinkfile"/>
                        </a:rPr>
                        <a:t>》</a:t>
                      </a:r>
                      <a:endParaRPr lang="en-US" altLang="zh-CN" sz="1400" baseline="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4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变频器、伺服检修案例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zh-CN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11" action="ppaction://hlinkfile"/>
                        </a:rPr>
                        <a:t>《</a:t>
                      </a:r>
                      <a:r>
                        <a:rPr lang="zh-CN" altLang="en-US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11" action="ppaction://hlinkfile"/>
                        </a:rPr>
                        <a:t>变频器维修案例</a:t>
                      </a:r>
                      <a:r>
                        <a:rPr lang="en-US" altLang="zh-CN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11" action="ppaction://hlinkfile"/>
                        </a:rPr>
                        <a:t>》</a:t>
                      </a:r>
                      <a:r>
                        <a:rPr lang="zh-CN" altLang="en-US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、</a:t>
                      </a:r>
                      <a:r>
                        <a:rPr lang="en-US" altLang="zh-CN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12" action="ppaction://hlinkfile"/>
                        </a:rPr>
                        <a:t>《</a:t>
                      </a:r>
                      <a:r>
                        <a:rPr lang="zh-CN" altLang="en-US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12" action="ppaction://hlinkfile"/>
                        </a:rPr>
                        <a:t>步进伺服电机检测</a:t>
                      </a:r>
                      <a:r>
                        <a:rPr lang="en-US" altLang="zh-CN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12" action="ppaction://hlinkfile"/>
                        </a:rPr>
                        <a:t>》</a:t>
                      </a:r>
                      <a:endParaRPr lang="en-US" altLang="zh-CN" sz="1400" baseline="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762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5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传感器接线图纸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zh-CN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13" action="ppaction://hlinkfile"/>
                        </a:rPr>
                        <a:t>《</a:t>
                      </a:r>
                      <a:r>
                        <a:rPr lang="zh-CN" altLang="en-US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13" action="ppaction://hlinkfile"/>
                        </a:rPr>
                        <a:t>常见传感器、仪表接线</a:t>
                      </a:r>
                      <a:r>
                        <a:rPr lang="en-US" altLang="zh-CN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13" action="ppaction://hlinkfile"/>
                        </a:rPr>
                        <a:t>》</a:t>
                      </a:r>
                      <a:endParaRPr lang="en-US" altLang="zh-CN" sz="1400" baseline="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260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6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IEC</a:t>
                      </a:r>
                      <a:r>
                        <a:rPr lang="zh-CN" altLang="en-US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标准电气图纸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en-US" altLang="zh-CN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《</a:t>
                      </a:r>
                      <a:r>
                        <a:rPr lang="zh-CN" altLang="en-US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小型自动化系统原理图</a:t>
                      </a:r>
                      <a:r>
                        <a:rPr lang="en-US" altLang="zh-CN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923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7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常用辅助软件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zh-CN" altLang="en-US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14"/>
                        </a:rPr>
                        <a:t>技成培训网论坛</a:t>
                      </a:r>
                      <a:endParaRPr lang="en-US" altLang="zh-CN" sz="1400" baseline="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188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8</a:t>
                      </a:r>
                      <a:endParaRPr lang="zh-CN" altLang="en-US" sz="160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电工相关网站、论坛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30000"/>
                        </a:lnSpc>
                        <a:buFont typeface="+mj-ea"/>
                        <a:buNone/>
                      </a:pPr>
                      <a:r>
                        <a:rPr lang="zh-CN" altLang="en-US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15"/>
                        </a:rPr>
                        <a:t>技成培训网</a:t>
                      </a:r>
                      <a:r>
                        <a:rPr lang="zh-CN" altLang="en-US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、</a:t>
                      </a:r>
                      <a:r>
                        <a:rPr lang="zh-CN" altLang="en-US" sz="1400" baseline="0" dirty="0">
                          <a:latin typeface="华文楷体" panose="02010600040101010101" pitchFamily="2" charset="-122"/>
                          <a:ea typeface="华文楷体" panose="02010600040101010101" pitchFamily="2" charset="-122"/>
                          <a:hlinkClick r:id="rId16"/>
                        </a:rPr>
                        <a:t>工控论坛</a:t>
                      </a:r>
                      <a:endParaRPr lang="en-US" altLang="zh-CN" sz="1400" baseline="0" dirty="0"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077582"/>
                  </a:ext>
                </a:extLst>
              </a:tr>
            </a:tbl>
          </a:graphicData>
        </a:graphic>
      </p:graphicFrame>
      <p:sp>
        <p:nvSpPr>
          <p:cNvPr id="10" name="Freeform 177">
            <a:extLst>
              <a:ext uri="{FF2B5EF4-FFF2-40B4-BE49-F238E27FC236}">
                <a16:creationId xmlns:a16="http://schemas.microsoft.com/office/drawing/2014/main" id="{1E8BBA25-6066-4E6C-A649-13153AD0C952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Oval 178">
            <a:extLst>
              <a:ext uri="{FF2B5EF4-FFF2-40B4-BE49-F238E27FC236}">
                <a16:creationId xmlns:a16="http://schemas.microsoft.com/office/drawing/2014/main" id="{08E5D41B-8964-4280-8F36-CD5B03308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Freeform 179">
            <a:hlinkClick r:id="rId17" action="ppaction://hlinksldjump"/>
            <a:extLst>
              <a:ext uri="{FF2B5EF4-FFF2-40B4-BE49-F238E27FC236}">
                <a16:creationId xmlns:a16="http://schemas.microsoft.com/office/drawing/2014/main" id="{E955C483-1F69-413D-914B-EB7C285AD15A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7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>
            <a:off x="4762500" y="726311"/>
            <a:ext cx="6918009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电工学习模拟仿真软件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253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18C7392F-6CEE-4815-8C7B-CC8F6FD85DB3}"/>
              </a:ext>
            </a:extLst>
          </p:cNvPr>
          <p:cNvGrpSpPr/>
          <p:nvPr/>
        </p:nvGrpSpPr>
        <p:grpSpPr>
          <a:xfrm>
            <a:off x="2833199" y="2274868"/>
            <a:ext cx="1326333" cy="1154132"/>
            <a:chOff x="1816555" y="1184987"/>
            <a:chExt cx="1276591" cy="920493"/>
          </a:xfrm>
        </p:grpSpPr>
        <p:sp>
          <p:nvSpPr>
            <p:cNvPr id="23" name="任意多边形 41">
              <a:extLst>
                <a:ext uri="{FF2B5EF4-FFF2-40B4-BE49-F238E27FC236}">
                  <a16:creationId xmlns:a16="http://schemas.microsoft.com/office/drawing/2014/main" id="{603C1F94-D3E6-44DE-877E-02EE0C389544}"/>
                </a:ext>
              </a:extLst>
            </p:cNvPr>
            <p:cNvSpPr/>
            <p:nvPr/>
          </p:nvSpPr>
          <p:spPr>
            <a:xfrm>
              <a:off x="1816555" y="1207868"/>
              <a:ext cx="1093260" cy="897612"/>
            </a:xfrm>
            <a:custGeom>
              <a:avLst/>
              <a:gdLst>
                <a:gd name="connsiteX0" fmla="*/ 0 w 1074057"/>
                <a:gd name="connsiteY0" fmla="*/ 653143 h 653143"/>
                <a:gd name="connsiteX1" fmla="*/ 435428 w 1074057"/>
                <a:gd name="connsiteY1" fmla="*/ 188685 h 653143"/>
                <a:gd name="connsiteX2" fmla="*/ 696685 w 1074057"/>
                <a:gd name="connsiteY2" fmla="*/ 58057 h 653143"/>
                <a:gd name="connsiteX3" fmla="*/ 1074057 w 1074057"/>
                <a:gd name="connsiteY3" fmla="*/ 0 h 653143"/>
                <a:gd name="connsiteX0" fmla="*/ 0 w 1340757"/>
                <a:gd name="connsiteY0" fmla="*/ 1100818 h 1100818"/>
                <a:gd name="connsiteX1" fmla="*/ 702128 w 1340757"/>
                <a:gd name="connsiteY1" fmla="*/ 188685 h 1100818"/>
                <a:gd name="connsiteX2" fmla="*/ 963385 w 1340757"/>
                <a:gd name="connsiteY2" fmla="*/ 58057 h 1100818"/>
                <a:gd name="connsiteX3" fmla="*/ 1340757 w 1340757"/>
                <a:gd name="connsiteY3" fmla="*/ 0 h 1100818"/>
                <a:gd name="connsiteX0" fmla="*/ 0 w 1340757"/>
                <a:gd name="connsiteY0" fmla="*/ 1100818 h 1100818"/>
                <a:gd name="connsiteX1" fmla="*/ 702128 w 1340757"/>
                <a:gd name="connsiteY1" fmla="*/ 188685 h 1100818"/>
                <a:gd name="connsiteX2" fmla="*/ 1340757 w 1340757"/>
                <a:gd name="connsiteY2" fmla="*/ 0 h 110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0757" h="1100818">
                  <a:moveTo>
                    <a:pt x="0" y="1100818"/>
                  </a:moveTo>
                  <a:cubicBezTo>
                    <a:pt x="159657" y="918179"/>
                    <a:pt x="478669" y="372155"/>
                    <a:pt x="702128" y="188685"/>
                  </a:cubicBezTo>
                  <a:cubicBezTo>
                    <a:pt x="925587" y="5215"/>
                    <a:pt x="1207709" y="39310"/>
                    <a:pt x="1340757" y="0"/>
                  </a:cubicBez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4" name="等腰三角形 22">
              <a:extLst>
                <a:ext uri="{FF2B5EF4-FFF2-40B4-BE49-F238E27FC236}">
                  <a16:creationId xmlns:a16="http://schemas.microsoft.com/office/drawing/2014/main" id="{B3A3D96B-2277-4BA0-B9C2-079C6A5376AC}"/>
                </a:ext>
              </a:extLst>
            </p:cNvPr>
            <p:cNvSpPr/>
            <p:nvPr/>
          </p:nvSpPr>
          <p:spPr>
            <a:xfrm rot="12324104">
              <a:off x="2882312" y="1184987"/>
              <a:ext cx="210834" cy="95230"/>
            </a:xfrm>
            <a:custGeom>
              <a:avLst/>
              <a:gdLst>
                <a:gd name="connsiteX0" fmla="*/ 0 w 288032"/>
                <a:gd name="connsiteY0" fmla="*/ 216024 h 216024"/>
                <a:gd name="connsiteX1" fmla="*/ 144016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0" fmla="*/ 0 w 288032"/>
                <a:gd name="connsiteY0" fmla="*/ 216024 h 216129"/>
                <a:gd name="connsiteX1" fmla="*/ 144016 w 288032"/>
                <a:gd name="connsiteY1" fmla="*/ 0 h 216129"/>
                <a:gd name="connsiteX2" fmla="*/ 288032 w 288032"/>
                <a:gd name="connsiteY2" fmla="*/ 216024 h 216129"/>
                <a:gd name="connsiteX3" fmla="*/ 77298 w 288032"/>
                <a:gd name="connsiteY3" fmla="*/ 207917 h 216129"/>
                <a:gd name="connsiteX4" fmla="*/ 0 w 288032"/>
                <a:gd name="connsiteY4" fmla="*/ 216024 h 21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216129">
                  <a:moveTo>
                    <a:pt x="0" y="216024"/>
                  </a:moveTo>
                  <a:lnTo>
                    <a:pt x="144016" y="0"/>
                  </a:lnTo>
                  <a:lnTo>
                    <a:pt x="288032" y="216024"/>
                  </a:lnTo>
                  <a:cubicBezTo>
                    <a:pt x="215044" y="217295"/>
                    <a:pt x="150286" y="206646"/>
                    <a:pt x="77298" y="207917"/>
                  </a:cubicBezTo>
                  <a:lnTo>
                    <a:pt x="0" y="216024"/>
                  </a:lnTo>
                  <a:close/>
                </a:path>
              </a:pathLst>
            </a:cu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462FE23-6BAC-42E9-9702-9D3AA2039C72}"/>
              </a:ext>
            </a:extLst>
          </p:cNvPr>
          <p:cNvGrpSpPr/>
          <p:nvPr/>
        </p:nvGrpSpPr>
        <p:grpSpPr>
          <a:xfrm>
            <a:off x="2925131" y="3608302"/>
            <a:ext cx="1019377" cy="129518"/>
            <a:chOff x="2046515" y="2231474"/>
            <a:chExt cx="1019377" cy="129518"/>
          </a:xfrm>
        </p:grpSpPr>
        <p:sp>
          <p:nvSpPr>
            <p:cNvPr id="21" name="任意多边形 44">
              <a:extLst>
                <a:ext uri="{FF2B5EF4-FFF2-40B4-BE49-F238E27FC236}">
                  <a16:creationId xmlns:a16="http://schemas.microsoft.com/office/drawing/2014/main" id="{8119F63C-E4F9-402C-846C-0484779E21B7}"/>
                </a:ext>
              </a:extLst>
            </p:cNvPr>
            <p:cNvSpPr/>
            <p:nvPr/>
          </p:nvSpPr>
          <p:spPr>
            <a:xfrm>
              <a:off x="2046515" y="2296233"/>
              <a:ext cx="856343" cy="0"/>
            </a:xfrm>
            <a:custGeom>
              <a:avLst/>
              <a:gdLst>
                <a:gd name="connsiteX0" fmla="*/ 0 w 856343"/>
                <a:gd name="connsiteY0" fmla="*/ 0 h 0"/>
                <a:gd name="connsiteX1" fmla="*/ 856343 w 85634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6343">
                  <a:moveTo>
                    <a:pt x="0" y="0"/>
                  </a:moveTo>
                  <a:lnTo>
                    <a:pt x="856343" y="0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2" name="等腰三角形 22">
              <a:extLst>
                <a:ext uri="{FF2B5EF4-FFF2-40B4-BE49-F238E27FC236}">
                  <a16:creationId xmlns:a16="http://schemas.microsoft.com/office/drawing/2014/main" id="{7B05DF63-45B7-4F63-AB76-7AB26A453A5E}"/>
                </a:ext>
              </a:extLst>
            </p:cNvPr>
            <p:cNvSpPr/>
            <p:nvPr/>
          </p:nvSpPr>
          <p:spPr>
            <a:xfrm rot="5400000">
              <a:off x="2915952" y="2211052"/>
              <a:ext cx="129518" cy="170362"/>
            </a:xfrm>
            <a:custGeom>
              <a:avLst/>
              <a:gdLst>
                <a:gd name="connsiteX0" fmla="*/ 0 w 288032"/>
                <a:gd name="connsiteY0" fmla="*/ 216024 h 216024"/>
                <a:gd name="connsiteX1" fmla="*/ 144016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0" fmla="*/ 0 w 288032"/>
                <a:gd name="connsiteY0" fmla="*/ 216024 h 216129"/>
                <a:gd name="connsiteX1" fmla="*/ 144016 w 288032"/>
                <a:gd name="connsiteY1" fmla="*/ 0 h 216129"/>
                <a:gd name="connsiteX2" fmla="*/ 288032 w 288032"/>
                <a:gd name="connsiteY2" fmla="*/ 216024 h 216129"/>
                <a:gd name="connsiteX3" fmla="*/ 77298 w 288032"/>
                <a:gd name="connsiteY3" fmla="*/ 207917 h 216129"/>
                <a:gd name="connsiteX4" fmla="*/ 0 w 288032"/>
                <a:gd name="connsiteY4" fmla="*/ 216024 h 21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216129">
                  <a:moveTo>
                    <a:pt x="0" y="216024"/>
                  </a:moveTo>
                  <a:lnTo>
                    <a:pt x="144016" y="0"/>
                  </a:lnTo>
                  <a:lnTo>
                    <a:pt x="288032" y="216024"/>
                  </a:lnTo>
                  <a:cubicBezTo>
                    <a:pt x="215044" y="217295"/>
                    <a:pt x="150286" y="206646"/>
                    <a:pt x="77298" y="207917"/>
                  </a:cubicBezTo>
                  <a:lnTo>
                    <a:pt x="0" y="216024"/>
                  </a:ln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9871774-8F14-4F69-AE81-7E379BEA22E0}"/>
              </a:ext>
            </a:extLst>
          </p:cNvPr>
          <p:cNvGrpSpPr/>
          <p:nvPr/>
        </p:nvGrpSpPr>
        <p:grpSpPr>
          <a:xfrm>
            <a:off x="2833199" y="3981881"/>
            <a:ext cx="1271427" cy="1136971"/>
            <a:chOff x="2119086" y="2815772"/>
            <a:chExt cx="1244420" cy="521054"/>
          </a:xfrm>
        </p:grpSpPr>
        <p:sp>
          <p:nvSpPr>
            <p:cNvPr id="19" name="任意多边形 47">
              <a:extLst>
                <a:ext uri="{FF2B5EF4-FFF2-40B4-BE49-F238E27FC236}">
                  <a16:creationId xmlns:a16="http://schemas.microsoft.com/office/drawing/2014/main" id="{FC6720BE-322C-4EEC-8FFE-64414273C718}"/>
                </a:ext>
              </a:extLst>
            </p:cNvPr>
            <p:cNvSpPr/>
            <p:nvPr/>
          </p:nvSpPr>
          <p:spPr>
            <a:xfrm>
              <a:off x="2119086" y="2815772"/>
              <a:ext cx="1074057" cy="499497"/>
            </a:xfrm>
            <a:custGeom>
              <a:avLst/>
              <a:gdLst>
                <a:gd name="connsiteX0" fmla="*/ 0 w 1074057"/>
                <a:gd name="connsiteY0" fmla="*/ 0 h 499497"/>
                <a:gd name="connsiteX1" fmla="*/ 478971 w 1074057"/>
                <a:gd name="connsiteY1" fmla="*/ 391886 h 499497"/>
                <a:gd name="connsiteX2" fmla="*/ 827314 w 1074057"/>
                <a:gd name="connsiteY2" fmla="*/ 493486 h 499497"/>
                <a:gd name="connsiteX3" fmla="*/ 1074057 w 1074057"/>
                <a:gd name="connsiteY3" fmla="*/ 478971 h 499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4057" h="499497">
                  <a:moveTo>
                    <a:pt x="0" y="0"/>
                  </a:moveTo>
                  <a:cubicBezTo>
                    <a:pt x="170542" y="154819"/>
                    <a:pt x="341085" y="309638"/>
                    <a:pt x="478971" y="391886"/>
                  </a:cubicBezTo>
                  <a:cubicBezTo>
                    <a:pt x="616857" y="474134"/>
                    <a:pt x="728133" y="478972"/>
                    <a:pt x="827314" y="493486"/>
                  </a:cubicBezTo>
                  <a:cubicBezTo>
                    <a:pt x="926495" y="508000"/>
                    <a:pt x="1000276" y="493485"/>
                    <a:pt x="1074057" y="478971"/>
                  </a:cubicBez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20" name="等腰三角形 22">
              <a:extLst>
                <a:ext uri="{FF2B5EF4-FFF2-40B4-BE49-F238E27FC236}">
                  <a16:creationId xmlns:a16="http://schemas.microsoft.com/office/drawing/2014/main" id="{18076334-D028-49B0-B106-BBC7310CDC63}"/>
                </a:ext>
              </a:extLst>
            </p:cNvPr>
            <p:cNvSpPr/>
            <p:nvPr/>
          </p:nvSpPr>
          <p:spPr>
            <a:xfrm rot="5400000">
              <a:off x="3213566" y="3186886"/>
              <a:ext cx="129518" cy="170362"/>
            </a:xfrm>
            <a:custGeom>
              <a:avLst/>
              <a:gdLst>
                <a:gd name="connsiteX0" fmla="*/ 0 w 288032"/>
                <a:gd name="connsiteY0" fmla="*/ 216024 h 216024"/>
                <a:gd name="connsiteX1" fmla="*/ 144016 w 288032"/>
                <a:gd name="connsiteY1" fmla="*/ 0 h 216024"/>
                <a:gd name="connsiteX2" fmla="*/ 288032 w 288032"/>
                <a:gd name="connsiteY2" fmla="*/ 216024 h 216024"/>
                <a:gd name="connsiteX3" fmla="*/ 0 w 288032"/>
                <a:gd name="connsiteY3" fmla="*/ 216024 h 216024"/>
                <a:gd name="connsiteX0" fmla="*/ 0 w 288032"/>
                <a:gd name="connsiteY0" fmla="*/ 216024 h 216129"/>
                <a:gd name="connsiteX1" fmla="*/ 144016 w 288032"/>
                <a:gd name="connsiteY1" fmla="*/ 0 h 216129"/>
                <a:gd name="connsiteX2" fmla="*/ 288032 w 288032"/>
                <a:gd name="connsiteY2" fmla="*/ 216024 h 216129"/>
                <a:gd name="connsiteX3" fmla="*/ 77298 w 288032"/>
                <a:gd name="connsiteY3" fmla="*/ 207917 h 216129"/>
                <a:gd name="connsiteX4" fmla="*/ 0 w 288032"/>
                <a:gd name="connsiteY4" fmla="*/ 216024 h 216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2" h="216129">
                  <a:moveTo>
                    <a:pt x="0" y="216024"/>
                  </a:moveTo>
                  <a:lnTo>
                    <a:pt x="144016" y="0"/>
                  </a:lnTo>
                  <a:lnTo>
                    <a:pt x="288032" y="216024"/>
                  </a:lnTo>
                  <a:cubicBezTo>
                    <a:pt x="215044" y="217295"/>
                    <a:pt x="150286" y="206646"/>
                    <a:pt x="77298" y="207917"/>
                  </a:cubicBezTo>
                  <a:lnTo>
                    <a:pt x="0" y="216024"/>
                  </a:ln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7B1E6B32-34F5-41F2-AB93-7DC372E29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680" y="2925868"/>
            <a:ext cx="1907096" cy="1907096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4CC6B903-15DB-41AB-83AA-36534836E2AB}"/>
              </a:ext>
            </a:extLst>
          </p:cNvPr>
          <p:cNvSpPr/>
          <p:nvPr/>
        </p:nvSpPr>
        <p:spPr>
          <a:xfrm>
            <a:off x="1439195" y="336848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DE8D56"/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rPr>
              <a:t>软件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4377C60-A311-477A-B89D-7945A055C39A}"/>
              </a:ext>
            </a:extLst>
          </p:cNvPr>
          <p:cNvGrpSpPr/>
          <p:nvPr/>
        </p:nvGrpSpPr>
        <p:grpSpPr>
          <a:xfrm>
            <a:off x="4468452" y="2005491"/>
            <a:ext cx="2343986" cy="461665"/>
            <a:chOff x="5264684" y="2273600"/>
            <a:chExt cx="2343986" cy="461665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F851FAAF-5941-4C39-B1D7-B1DE34B096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4684" y="2297555"/>
              <a:ext cx="590980" cy="435848"/>
            </a:xfrm>
            <a:prstGeom prst="rect">
              <a:avLst/>
            </a:prstGeom>
          </p:spPr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47D822DA-5027-4D3E-918A-E8E179691501}"/>
                </a:ext>
              </a:extLst>
            </p:cNvPr>
            <p:cNvSpPr txBox="1"/>
            <p:nvPr/>
          </p:nvSpPr>
          <p:spPr>
            <a:xfrm>
              <a:off x="5751295" y="2273600"/>
              <a:ext cx="18573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hlinkClick r:id="rId7" action="ppaction://hlinkfile"/>
                </a:rPr>
                <a:t>技成工具箱</a:t>
              </a:r>
              <a:endParaRPr lang="zh-CN" altLang="en-US" sz="2400" b="1" dirty="0"/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A4A6CE41-E957-439C-A134-070E46593B25}"/>
              </a:ext>
            </a:extLst>
          </p:cNvPr>
          <p:cNvGrpSpPr/>
          <p:nvPr/>
        </p:nvGrpSpPr>
        <p:grpSpPr>
          <a:xfrm>
            <a:off x="4369219" y="3422012"/>
            <a:ext cx="3162411" cy="502098"/>
            <a:chOff x="5219589" y="3217436"/>
            <a:chExt cx="3162411" cy="50209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0E63E91-C7BC-4FCF-A359-4A02D0C3C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9589" y="3217436"/>
              <a:ext cx="495861" cy="502098"/>
            </a:xfrm>
            <a:prstGeom prst="rect">
              <a:avLst/>
            </a:prstGeom>
          </p:spPr>
        </p:pic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D3FCE706-C0B6-4504-AB06-F71D9B5ECBC5}"/>
                </a:ext>
              </a:extLst>
            </p:cNvPr>
            <p:cNvSpPr txBox="1"/>
            <p:nvPr/>
          </p:nvSpPr>
          <p:spPr>
            <a:xfrm>
              <a:off x="5751295" y="3228945"/>
              <a:ext cx="2630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hlinkClick r:id="rId9" action="ppaction://hlinkfile"/>
                </a:rPr>
                <a:t>CADe-simu</a:t>
              </a:r>
              <a:r>
                <a:rPr lang="zh-CN" altLang="en-US" sz="2000" b="1" dirty="0">
                  <a:hlinkClick r:id="rId9" action="ppaction://hlinkfile"/>
                </a:rPr>
                <a:t>电气仿真</a:t>
              </a:r>
              <a:endParaRPr lang="zh-CN" altLang="en-US" sz="2000" b="1" dirty="0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B61ED48-7A2D-4A69-B48E-153D4D8733DA}"/>
              </a:ext>
            </a:extLst>
          </p:cNvPr>
          <p:cNvGrpSpPr/>
          <p:nvPr/>
        </p:nvGrpSpPr>
        <p:grpSpPr>
          <a:xfrm>
            <a:off x="4159532" y="4535440"/>
            <a:ext cx="3787717" cy="908275"/>
            <a:chOff x="5013383" y="3930207"/>
            <a:chExt cx="3787717" cy="90827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9A13208-9FBB-4537-80A0-EECAD1912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3383" y="3930207"/>
              <a:ext cx="908275" cy="908275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1BC76420-ED1B-4E77-944C-3D3237A243D5}"/>
                </a:ext>
              </a:extLst>
            </p:cNvPr>
            <p:cNvSpPr txBox="1"/>
            <p:nvPr/>
          </p:nvSpPr>
          <p:spPr>
            <a:xfrm>
              <a:off x="5751295" y="4184290"/>
              <a:ext cx="30498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hlinkClick r:id="rId11" action="ppaction://hlinkfile"/>
                </a:rPr>
                <a:t>电工技能与实训教学仿真</a:t>
              </a:r>
              <a:endParaRPr lang="zh-CN" altLang="en-US" sz="2000" b="1" dirty="0"/>
            </a:p>
          </p:txBody>
        </p: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03F23782-F2D9-4116-A616-5CCA15FDABE2}"/>
              </a:ext>
            </a:extLst>
          </p:cNvPr>
          <p:cNvSpPr txBox="1"/>
          <p:nvPr/>
        </p:nvSpPr>
        <p:spPr>
          <a:xfrm>
            <a:off x="6812438" y="1802770"/>
            <a:ext cx="42005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Modbus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调试助手、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PPI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通讯调试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伺服计算、电工计算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色环电阻、电缆载流量计算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7B29BFD-18C1-4F29-A7A3-D1BF1E4DDCA1}"/>
              </a:ext>
            </a:extLst>
          </p:cNvPr>
          <p:cNvSpPr txBox="1"/>
          <p:nvPr/>
        </p:nvSpPr>
        <p:spPr>
          <a:xfrm>
            <a:off x="7574040" y="3233147"/>
            <a:ext cx="4200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电力拖动电路原理图绘制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低压控制电路仿真运行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支持打印机出图、</a:t>
            </a:r>
            <a:r>
              <a:rPr lang="en-US" altLang="zh-CN" sz="1600" dirty="0">
                <a:latin typeface="楷体" panose="02010609060101010101" pitchFamily="49" charset="-122"/>
                <a:ea typeface="楷体" panose="02010609060101010101" pitchFamily="49" charset="-122"/>
              </a:rPr>
              <a:t>PDF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导出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6B36295A-B603-4445-8D3D-28434CE196C4}"/>
              </a:ext>
            </a:extLst>
          </p:cNvPr>
          <p:cNvSpPr txBox="1"/>
          <p:nvPr/>
        </p:nvSpPr>
        <p:spPr>
          <a:xfrm>
            <a:off x="7991475" y="4562848"/>
            <a:ext cx="42005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电工入门仿真教学系统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支持虚拟接线和仿真运行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包含低压元器件结构原理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+mj-ea"/>
              <a:buAutoNum type="circleNumDbPlain"/>
            </a:pP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基础基础的电力拖动电路</a:t>
            </a:r>
            <a:endParaRPr lang="en-US" altLang="zh-CN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Freeform 177">
            <a:extLst>
              <a:ext uri="{FF2B5EF4-FFF2-40B4-BE49-F238E27FC236}">
                <a16:creationId xmlns:a16="http://schemas.microsoft.com/office/drawing/2014/main" id="{F280A639-5389-48A9-B6C2-945CBD8B5203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Oval 178">
            <a:extLst>
              <a:ext uri="{FF2B5EF4-FFF2-40B4-BE49-F238E27FC236}">
                <a16:creationId xmlns:a16="http://schemas.microsoft.com/office/drawing/2014/main" id="{BC8BFD04-AD8C-4EBD-9C36-3885775E7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6" name="Freeform 179">
            <a:hlinkClick r:id="rId12" action="ppaction://hlinksldjump"/>
            <a:extLst>
              <a:ext uri="{FF2B5EF4-FFF2-40B4-BE49-F238E27FC236}">
                <a16:creationId xmlns:a16="http://schemas.microsoft.com/office/drawing/2014/main" id="{D14813BC-D36C-468A-AFEA-93CD12D2EBC2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67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id="{894C3306-96B0-43DA-B38D-CA624A4A0A59}"/>
              </a:ext>
            </a:extLst>
          </p:cNvPr>
          <p:cNvCxnSpPr>
            <a:cxnSpLocks/>
          </p:cNvCxnSpPr>
          <p:nvPr/>
        </p:nvCxnSpPr>
        <p:spPr>
          <a:xfrm>
            <a:off x="4665565" y="726311"/>
            <a:ext cx="7014944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6205ABAA-0554-4490-ACE7-5158BD381752}"/>
              </a:ext>
            </a:extLst>
          </p:cNvPr>
          <p:cNvCxnSpPr>
            <a:cxnSpLocks/>
          </p:cNvCxnSpPr>
          <p:nvPr/>
        </p:nvCxnSpPr>
        <p:spPr>
          <a:xfrm>
            <a:off x="10182226" y="727105"/>
            <a:ext cx="1566863" cy="0"/>
          </a:xfrm>
          <a:prstGeom prst="line">
            <a:avLst/>
          </a:prstGeom>
          <a:ln w="25400">
            <a:solidFill>
              <a:srgbClr val="0E52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43280D8A-813F-43DC-90CF-C69918FC66F5}"/>
              </a:ext>
            </a:extLst>
          </p:cNvPr>
          <p:cNvSpPr/>
          <p:nvPr/>
        </p:nvSpPr>
        <p:spPr>
          <a:xfrm>
            <a:off x="805680" y="441669"/>
            <a:ext cx="3775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b="1" dirty="0">
                <a:solidFill>
                  <a:srgbClr val="1253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技成电工系列学习步骤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12534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74CC2809-4460-4952-B007-A5340B8499A9}"/>
              </a:ext>
            </a:extLst>
          </p:cNvPr>
          <p:cNvSpPr/>
          <p:nvPr/>
        </p:nvSpPr>
        <p:spPr>
          <a:xfrm>
            <a:off x="457621" y="506335"/>
            <a:ext cx="348059" cy="388855"/>
          </a:xfrm>
          <a:prstGeom prst="roundRect">
            <a:avLst>
              <a:gd name="adj" fmla="val 11815"/>
            </a:avLst>
          </a:prstGeom>
          <a:solidFill>
            <a:srgbClr val="125340"/>
          </a:solidFill>
          <a:ln w="12700">
            <a:solidFill>
              <a:srgbClr val="1E2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8757638-7A02-4DA1-BD49-96E3BE5AF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4303" y="206160"/>
            <a:ext cx="2246453" cy="471017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46BE5C6-C96D-4B5F-B5E4-6117321C28F2}"/>
              </a:ext>
            </a:extLst>
          </p:cNvPr>
          <p:cNvCxnSpPr>
            <a:cxnSpLocks/>
          </p:cNvCxnSpPr>
          <p:nvPr/>
        </p:nvCxnSpPr>
        <p:spPr>
          <a:xfrm>
            <a:off x="1780088" y="3058718"/>
            <a:ext cx="8631824" cy="0"/>
          </a:xfrm>
          <a:prstGeom prst="straightConnector1">
            <a:avLst/>
          </a:prstGeom>
          <a:ln w="31750">
            <a:solidFill>
              <a:srgbClr val="1253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DD9E6B6C-73D6-404F-BF68-B8432973677E}"/>
              </a:ext>
            </a:extLst>
          </p:cNvPr>
          <p:cNvCxnSpPr/>
          <p:nvPr/>
        </p:nvCxnSpPr>
        <p:spPr>
          <a:xfrm>
            <a:off x="2643951" y="3058718"/>
            <a:ext cx="0" cy="1145220"/>
          </a:xfrm>
          <a:prstGeom prst="line">
            <a:avLst/>
          </a:prstGeom>
          <a:ln w="15875">
            <a:solidFill>
              <a:srgbClr val="1253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67EE906A-342D-4EF1-8E09-174C9FEA6157}"/>
              </a:ext>
            </a:extLst>
          </p:cNvPr>
          <p:cNvCxnSpPr/>
          <p:nvPr/>
        </p:nvCxnSpPr>
        <p:spPr>
          <a:xfrm>
            <a:off x="3950448" y="1922376"/>
            <a:ext cx="0" cy="1145220"/>
          </a:xfrm>
          <a:prstGeom prst="line">
            <a:avLst/>
          </a:prstGeom>
          <a:ln w="15875">
            <a:solidFill>
              <a:srgbClr val="1253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569DFCB9-F6E5-4FD9-BBE3-0C902DC8D848}"/>
              </a:ext>
            </a:extLst>
          </p:cNvPr>
          <p:cNvCxnSpPr/>
          <p:nvPr/>
        </p:nvCxnSpPr>
        <p:spPr>
          <a:xfrm>
            <a:off x="5470009" y="3067596"/>
            <a:ext cx="0" cy="1145220"/>
          </a:xfrm>
          <a:prstGeom prst="line">
            <a:avLst/>
          </a:prstGeom>
          <a:ln w="15875">
            <a:solidFill>
              <a:srgbClr val="1253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AB0E0D77-69D2-496A-B3B6-4B221F2A0E7B}"/>
              </a:ext>
            </a:extLst>
          </p:cNvPr>
          <p:cNvCxnSpPr/>
          <p:nvPr/>
        </p:nvCxnSpPr>
        <p:spPr>
          <a:xfrm>
            <a:off x="6998448" y="1922376"/>
            <a:ext cx="0" cy="1145220"/>
          </a:xfrm>
          <a:prstGeom prst="line">
            <a:avLst/>
          </a:prstGeom>
          <a:ln w="15875">
            <a:solidFill>
              <a:srgbClr val="1253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55026BBB-C47F-4AE0-A783-9875D2C71CA7}"/>
              </a:ext>
            </a:extLst>
          </p:cNvPr>
          <p:cNvCxnSpPr/>
          <p:nvPr/>
        </p:nvCxnSpPr>
        <p:spPr>
          <a:xfrm>
            <a:off x="8651175" y="3067596"/>
            <a:ext cx="0" cy="1145220"/>
          </a:xfrm>
          <a:prstGeom prst="line">
            <a:avLst/>
          </a:prstGeom>
          <a:ln w="15875">
            <a:solidFill>
              <a:srgbClr val="12534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>
            <a:extLst>
              <a:ext uri="{FF2B5EF4-FFF2-40B4-BE49-F238E27FC236}">
                <a16:creationId xmlns:a16="http://schemas.microsoft.com/office/drawing/2014/main" id="{EF228FA3-B602-4FF3-B030-1C800F24878F}"/>
              </a:ext>
            </a:extLst>
          </p:cNvPr>
          <p:cNvSpPr/>
          <p:nvPr/>
        </p:nvSpPr>
        <p:spPr>
          <a:xfrm>
            <a:off x="2581805" y="4203938"/>
            <a:ext cx="115409" cy="115409"/>
          </a:xfrm>
          <a:prstGeom prst="ellipse">
            <a:avLst/>
          </a:prstGeom>
          <a:solidFill>
            <a:srgbClr val="125340"/>
          </a:solidFill>
          <a:ln>
            <a:solidFill>
              <a:srgbClr val="125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ABAA6F7A-3367-4504-BD90-D3115A985490}"/>
              </a:ext>
            </a:extLst>
          </p:cNvPr>
          <p:cNvSpPr/>
          <p:nvPr/>
        </p:nvSpPr>
        <p:spPr>
          <a:xfrm>
            <a:off x="3883865" y="1789212"/>
            <a:ext cx="115409" cy="115409"/>
          </a:xfrm>
          <a:prstGeom prst="ellipse">
            <a:avLst/>
          </a:prstGeom>
          <a:solidFill>
            <a:srgbClr val="125340"/>
          </a:solidFill>
          <a:ln>
            <a:solidFill>
              <a:srgbClr val="125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33721B68-DD4B-4FE1-B9F5-861F77CC171A}"/>
              </a:ext>
            </a:extLst>
          </p:cNvPr>
          <p:cNvSpPr/>
          <p:nvPr/>
        </p:nvSpPr>
        <p:spPr>
          <a:xfrm>
            <a:off x="6940743" y="1786252"/>
            <a:ext cx="115409" cy="115409"/>
          </a:xfrm>
          <a:prstGeom prst="ellipse">
            <a:avLst/>
          </a:prstGeom>
          <a:solidFill>
            <a:srgbClr val="125340"/>
          </a:solidFill>
          <a:ln>
            <a:solidFill>
              <a:srgbClr val="125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E8C6B280-BAEE-44B6-9E1D-AE62FBBE3EC4}"/>
              </a:ext>
            </a:extLst>
          </p:cNvPr>
          <p:cNvSpPr/>
          <p:nvPr/>
        </p:nvSpPr>
        <p:spPr>
          <a:xfrm>
            <a:off x="5412304" y="4203937"/>
            <a:ext cx="115409" cy="115409"/>
          </a:xfrm>
          <a:prstGeom prst="ellipse">
            <a:avLst/>
          </a:prstGeom>
          <a:solidFill>
            <a:srgbClr val="125340"/>
          </a:solidFill>
          <a:ln>
            <a:solidFill>
              <a:srgbClr val="125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D42376A2-AC3F-43CE-AB25-6196776C60AD}"/>
              </a:ext>
            </a:extLst>
          </p:cNvPr>
          <p:cNvSpPr/>
          <p:nvPr/>
        </p:nvSpPr>
        <p:spPr>
          <a:xfrm>
            <a:off x="8593470" y="4221693"/>
            <a:ext cx="115409" cy="115409"/>
          </a:xfrm>
          <a:prstGeom prst="ellipse">
            <a:avLst/>
          </a:prstGeom>
          <a:solidFill>
            <a:srgbClr val="125340"/>
          </a:solidFill>
          <a:ln>
            <a:solidFill>
              <a:srgbClr val="1253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58CA520-E15C-4810-B2B8-64A83C3557F7}"/>
              </a:ext>
            </a:extLst>
          </p:cNvPr>
          <p:cNvSpPr txBox="1"/>
          <p:nvPr/>
        </p:nvSpPr>
        <p:spPr>
          <a:xfrm>
            <a:off x="1475739" y="4347357"/>
            <a:ext cx="23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/>
              <a:t>《</a:t>
            </a:r>
            <a:r>
              <a:rPr lang="zh-CN" altLang="en-US" sz="1600" b="1" dirty="0"/>
              <a:t>电工识图</a:t>
            </a:r>
            <a:r>
              <a:rPr lang="en-US" altLang="zh-CN" sz="1600" b="1" dirty="0"/>
              <a:t>》</a:t>
            </a:r>
          </a:p>
          <a:p>
            <a:pPr algn="ctr"/>
            <a:r>
              <a:rPr lang="en-US" altLang="zh-CN" sz="1600" b="1" dirty="0"/>
              <a:t>《</a:t>
            </a:r>
            <a:r>
              <a:rPr lang="zh-CN" altLang="en-US" sz="1600" b="1" dirty="0"/>
              <a:t>低压电器控制技术</a:t>
            </a:r>
            <a:r>
              <a:rPr lang="en-US" altLang="zh-CN" sz="1600" b="1" dirty="0"/>
              <a:t>》</a:t>
            </a:r>
            <a:endParaRPr lang="zh-CN" altLang="en-US" sz="1600" b="1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FF323E9-B3B3-4B53-8D89-FAD953949143}"/>
              </a:ext>
            </a:extLst>
          </p:cNvPr>
          <p:cNvSpPr txBox="1"/>
          <p:nvPr/>
        </p:nvSpPr>
        <p:spPr>
          <a:xfrm>
            <a:off x="2599172" y="916985"/>
            <a:ext cx="2960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《</a:t>
            </a:r>
            <a:r>
              <a:rPr lang="zh-CN" altLang="en-US" b="1" dirty="0"/>
              <a:t>老电工带你玩转电工仪表</a:t>
            </a:r>
            <a:r>
              <a:rPr lang="en-US" altLang="zh-CN" b="1" dirty="0"/>
              <a:t>》</a:t>
            </a:r>
            <a:endParaRPr lang="zh-CN" altLang="en-US" b="1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DCCCE1E6-AAF2-4118-97DD-E5DDD6E419AA}"/>
              </a:ext>
            </a:extLst>
          </p:cNvPr>
          <p:cNvSpPr txBox="1"/>
          <p:nvPr/>
        </p:nvSpPr>
        <p:spPr>
          <a:xfrm>
            <a:off x="4218177" y="4345328"/>
            <a:ext cx="250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《</a:t>
            </a:r>
            <a:r>
              <a:rPr lang="zh-CN" altLang="en-US" b="1" dirty="0"/>
              <a:t>维修电工技能与应用</a:t>
            </a:r>
            <a:r>
              <a:rPr lang="en-US" altLang="zh-CN" b="1" dirty="0"/>
              <a:t>》</a:t>
            </a:r>
            <a:endParaRPr lang="zh-CN" altLang="en-US" b="1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164A8704-9E03-413D-A9B7-91627BBE8E9C}"/>
              </a:ext>
            </a:extLst>
          </p:cNvPr>
          <p:cNvSpPr txBox="1"/>
          <p:nvPr/>
        </p:nvSpPr>
        <p:spPr>
          <a:xfrm>
            <a:off x="7109205" y="4355583"/>
            <a:ext cx="308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《</a:t>
            </a:r>
            <a:r>
              <a:rPr lang="zh-CN" altLang="en-US" b="1" dirty="0"/>
              <a:t>西门子</a:t>
            </a:r>
            <a:r>
              <a:rPr lang="en-US" altLang="zh-CN" b="1" dirty="0"/>
              <a:t>/</a:t>
            </a:r>
            <a:r>
              <a:rPr lang="zh-CN" altLang="en-US" b="1" dirty="0"/>
              <a:t>三菱系列</a:t>
            </a:r>
            <a:r>
              <a:rPr lang="en-US" altLang="zh-CN" b="1" dirty="0"/>
              <a:t>PLC</a:t>
            </a:r>
            <a:r>
              <a:rPr lang="zh-CN" altLang="en-US" b="1" dirty="0"/>
              <a:t>课程</a:t>
            </a:r>
            <a:r>
              <a:rPr lang="en-US" altLang="zh-CN" b="1" dirty="0"/>
              <a:t>》</a:t>
            </a:r>
            <a:endParaRPr lang="zh-CN" altLang="en-US" b="1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CFA7E15E-91EF-4B5F-83E0-4EA9E2ECEEA1}"/>
              </a:ext>
            </a:extLst>
          </p:cNvPr>
          <p:cNvSpPr txBox="1"/>
          <p:nvPr/>
        </p:nvSpPr>
        <p:spPr>
          <a:xfrm>
            <a:off x="5421633" y="1054167"/>
            <a:ext cx="3076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《</a:t>
            </a:r>
            <a:r>
              <a:rPr lang="zh-CN" altLang="en-US" b="1" dirty="0"/>
              <a:t>电工基础</a:t>
            </a:r>
            <a:r>
              <a:rPr lang="en-US" altLang="zh-CN" b="1" dirty="0"/>
              <a:t>》</a:t>
            </a:r>
          </a:p>
          <a:p>
            <a:pPr algn="ctr"/>
            <a:r>
              <a:rPr lang="en-US" altLang="zh-CN" b="1" dirty="0"/>
              <a:t>《</a:t>
            </a:r>
            <a:r>
              <a:rPr lang="zh-CN" altLang="en-US" b="1" dirty="0"/>
              <a:t>变频器、伺服相关课程</a:t>
            </a:r>
            <a:r>
              <a:rPr lang="en-US" altLang="zh-CN" b="1" dirty="0"/>
              <a:t>》</a:t>
            </a:r>
            <a:endParaRPr lang="zh-CN" altLang="en-US" b="1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5F3AB6C-F5CB-4594-84C7-1AD80360F747}"/>
              </a:ext>
            </a:extLst>
          </p:cNvPr>
          <p:cNvSpPr txBox="1"/>
          <p:nvPr/>
        </p:nvSpPr>
        <p:spPr>
          <a:xfrm>
            <a:off x="237791" y="5112783"/>
            <a:ext cx="11734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rPr>
              <a:t>    电工学习步骤并不适合所有人，水平有高低。要根据自身的情况加上老师的建议选择一些适合自己、符合自己的课程。本步骤针对刚入门、基础不是很牢固的同学学习，有一定的工作经验可根据自身的学习需求返回主页选择理论课程、实操课程或综合应用性课程进行学习。</a:t>
            </a:r>
          </a:p>
        </p:txBody>
      </p:sp>
      <p:sp>
        <p:nvSpPr>
          <p:cNvPr id="36" name="Freeform 177">
            <a:extLst>
              <a:ext uri="{FF2B5EF4-FFF2-40B4-BE49-F238E27FC236}">
                <a16:creationId xmlns:a16="http://schemas.microsoft.com/office/drawing/2014/main" id="{D9F046B0-A21B-41C7-94F0-04F80E4CE6CB}"/>
              </a:ext>
            </a:extLst>
          </p:cNvPr>
          <p:cNvSpPr>
            <a:spLocks/>
          </p:cNvSpPr>
          <p:nvPr/>
        </p:nvSpPr>
        <p:spPr bwMode="auto">
          <a:xfrm>
            <a:off x="11550901" y="6320901"/>
            <a:ext cx="396375" cy="235527"/>
          </a:xfrm>
          <a:custGeom>
            <a:avLst/>
            <a:gdLst>
              <a:gd name="T0" fmla="*/ 192 w 193"/>
              <a:gd name="T1" fmla="*/ 90 h 114"/>
              <a:gd name="T2" fmla="*/ 97 w 193"/>
              <a:gd name="T3" fmla="*/ 1 h 114"/>
              <a:gd name="T4" fmla="*/ 96 w 193"/>
              <a:gd name="T5" fmla="*/ 1 h 114"/>
              <a:gd name="T6" fmla="*/ 1 w 193"/>
              <a:gd name="T7" fmla="*/ 90 h 114"/>
              <a:gd name="T8" fmla="*/ 1 w 193"/>
              <a:gd name="T9" fmla="*/ 91 h 114"/>
              <a:gd name="T10" fmla="*/ 14 w 193"/>
              <a:gd name="T11" fmla="*/ 113 h 114"/>
              <a:gd name="T12" fmla="*/ 15 w 193"/>
              <a:gd name="T13" fmla="*/ 114 h 114"/>
              <a:gd name="T14" fmla="*/ 15 w 193"/>
              <a:gd name="T15" fmla="*/ 114 h 114"/>
              <a:gd name="T16" fmla="*/ 16 w 193"/>
              <a:gd name="T17" fmla="*/ 113 h 114"/>
              <a:gd name="T18" fmla="*/ 97 w 193"/>
              <a:gd name="T19" fmla="*/ 38 h 114"/>
              <a:gd name="T20" fmla="*/ 177 w 193"/>
              <a:gd name="T21" fmla="*/ 113 h 114"/>
              <a:gd name="T22" fmla="*/ 178 w 193"/>
              <a:gd name="T23" fmla="*/ 114 h 114"/>
              <a:gd name="T24" fmla="*/ 179 w 193"/>
              <a:gd name="T25" fmla="*/ 113 h 114"/>
              <a:gd name="T26" fmla="*/ 192 w 193"/>
              <a:gd name="T27" fmla="*/ 91 h 114"/>
              <a:gd name="T28" fmla="*/ 192 w 193"/>
              <a:gd name="T29" fmla="*/ 9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3" h="114">
                <a:moveTo>
                  <a:pt x="192" y="90"/>
                </a:moveTo>
                <a:cubicBezTo>
                  <a:pt x="97" y="1"/>
                  <a:pt x="97" y="1"/>
                  <a:pt x="97" y="1"/>
                </a:cubicBezTo>
                <a:cubicBezTo>
                  <a:pt x="97" y="0"/>
                  <a:pt x="96" y="0"/>
                  <a:pt x="96" y="1"/>
                </a:cubicBezTo>
                <a:cubicBezTo>
                  <a:pt x="1" y="90"/>
                  <a:pt x="1" y="90"/>
                  <a:pt x="1" y="90"/>
                </a:cubicBezTo>
                <a:cubicBezTo>
                  <a:pt x="1" y="90"/>
                  <a:pt x="0" y="90"/>
                  <a:pt x="1" y="91"/>
                </a:cubicBezTo>
                <a:cubicBezTo>
                  <a:pt x="14" y="113"/>
                  <a:pt x="14" y="113"/>
                  <a:pt x="14" y="113"/>
                </a:cubicBezTo>
                <a:cubicBezTo>
                  <a:pt x="15" y="113"/>
                  <a:pt x="15" y="114"/>
                  <a:pt x="15" y="114"/>
                </a:cubicBezTo>
                <a:cubicBezTo>
                  <a:pt x="15" y="114"/>
                  <a:pt x="15" y="114"/>
                  <a:pt x="15" y="114"/>
                </a:cubicBezTo>
                <a:cubicBezTo>
                  <a:pt x="16" y="114"/>
                  <a:pt x="16" y="114"/>
                  <a:pt x="16" y="113"/>
                </a:cubicBezTo>
                <a:cubicBezTo>
                  <a:pt x="97" y="38"/>
                  <a:pt x="97" y="38"/>
                  <a:pt x="97" y="38"/>
                </a:cubicBezTo>
                <a:cubicBezTo>
                  <a:pt x="177" y="113"/>
                  <a:pt x="177" y="113"/>
                  <a:pt x="177" y="113"/>
                </a:cubicBezTo>
                <a:cubicBezTo>
                  <a:pt x="177" y="114"/>
                  <a:pt x="178" y="114"/>
                  <a:pt x="178" y="114"/>
                </a:cubicBezTo>
                <a:cubicBezTo>
                  <a:pt x="178" y="114"/>
                  <a:pt x="178" y="113"/>
                  <a:pt x="179" y="113"/>
                </a:cubicBezTo>
                <a:cubicBezTo>
                  <a:pt x="192" y="91"/>
                  <a:pt x="192" y="91"/>
                  <a:pt x="192" y="91"/>
                </a:cubicBezTo>
                <a:cubicBezTo>
                  <a:pt x="193" y="90"/>
                  <a:pt x="193" y="90"/>
                  <a:pt x="192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7" name="Oval 178">
            <a:extLst>
              <a:ext uri="{FF2B5EF4-FFF2-40B4-BE49-F238E27FC236}">
                <a16:creationId xmlns:a16="http://schemas.microsoft.com/office/drawing/2014/main" id="{1CEDBA28-437A-4DAD-B0E3-44731DF54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7833" y="6473707"/>
            <a:ext cx="43659" cy="4940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8" name="Freeform 179">
            <a:hlinkClick r:id="rId3" action="ppaction://hlinksldjump"/>
            <a:extLst>
              <a:ext uri="{FF2B5EF4-FFF2-40B4-BE49-F238E27FC236}">
                <a16:creationId xmlns:a16="http://schemas.microsoft.com/office/drawing/2014/main" id="{56816FFF-DCF8-465C-A593-9E67435CD45E}"/>
              </a:ext>
            </a:extLst>
          </p:cNvPr>
          <p:cNvSpPr>
            <a:spLocks noEditPoints="1"/>
          </p:cNvSpPr>
          <p:nvPr/>
        </p:nvSpPr>
        <p:spPr bwMode="auto">
          <a:xfrm>
            <a:off x="11612942" y="6422005"/>
            <a:ext cx="273441" cy="294122"/>
          </a:xfrm>
          <a:custGeom>
            <a:avLst/>
            <a:gdLst>
              <a:gd name="T0" fmla="*/ 0 w 133"/>
              <a:gd name="T1" fmla="*/ 62 h 143"/>
              <a:gd name="T2" fmla="*/ 0 w 133"/>
              <a:gd name="T3" fmla="*/ 142 h 143"/>
              <a:gd name="T4" fmla="*/ 1 w 133"/>
              <a:gd name="T5" fmla="*/ 143 h 143"/>
              <a:gd name="T6" fmla="*/ 47 w 133"/>
              <a:gd name="T7" fmla="*/ 143 h 143"/>
              <a:gd name="T8" fmla="*/ 48 w 133"/>
              <a:gd name="T9" fmla="*/ 142 h 143"/>
              <a:gd name="T10" fmla="*/ 48 w 133"/>
              <a:gd name="T11" fmla="*/ 97 h 143"/>
              <a:gd name="T12" fmla="*/ 67 w 133"/>
              <a:gd name="T13" fmla="*/ 79 h 143"/>
              <a:gd name="T14" fmla="*/ 85 w 133"/>
              <a:gd name="T15" fmla="*/ 97 h 143"/>
              <a:gd name="T16" fmla="*/ 85 w 133"/>
              <a:gd name="T17" fmla="*/ 142 h 143"/>
              <a:gd name="T18" fmla="*/ 86 w 133"/>
              <a:gd name="T19" fmla="*/ 143 h 143"/>
              <a:gd name="T20" fmla="*/ 132 w 133"/>
              <a:gd name="T21" fmla="*/ 143 h 143"/>
              <a:gd name="T22" fmla="*/ 133 w 133"/>
              <a:gd name="T23" fmla="*/ 142 h 143"/>
              <a:gd name="T24" fmla="*/ 133 w 133"/>
              <a:gd name="T25" fmla="*/ 62 h 143"/>
              <a:gd name="T26" fmla="*/ 67 w 133"/>
              <a:gd name="T27" fmla="*/ 0 h 143"/>
              <a:gd name="T28" fmla="*/ 0 w 133"/>
              <a:gd name="T29" fmla="*/ 62 h 143"/>
              <a:gd name="T30" fmla="*/ 85 w 133"/>
              <a:gd name="T31" fmla="*/ 37 h 143"/>
              <a:gd name="T32" fmla="*/ 67 w 133"/>
              <a:gd name="T33" fmla="*/ 57 h 143"/>
              <a:gd name="T34" fmla="*/ 48 w 133"/>
              <a:gd name="T35" fmla="*/ 37 h 143"/>
              <a:gd name="T36" fmla="*/ 67 w 133"/>
              <a:gd name="T37" fmla="*/ 17 h 143"/>
              <a:gd name="T38" fmla="*/ 85 w 133"/>
              <a:gd name="T39" fmla="*/ 3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43">
                <a:moveTo>
                  <a:pt x="0" y="62"/>
                </a:moveTo>
                <a:cubicBezTo>
                  <a:pt x="0" y="142"/>
                  <a:pt x="0" y="142"/>
                  <a:pt x="0" y="142"/>
                </a:cubicBezTo>
                <a:cubicBezTo>
                  <a:pt x="0" y="143"/>
                  <a:pt x="1" y="143"/>
                  <a:pt x="1" y="143"/>
                </a:cubicBezTo>
                <a:cubicBezTo>
                  <a:pt x="47" y="143"/>
                  <a:pt x="47" y="143"/>
                  <a:pt x="47" y="143"/>
                </a:cubicBezTo>
                <a:cubicBezTo>
                  <a:pt x="48" y="143"/>
                  <a:pt x="48" y="143"/>
                  <a:pt x="48" y="142"/>
                </a:cubicBezTo>
                <a:cubicBezTo>
                  <a:pt x="48" y="97"/>
                  <a:pt x="48" y="97"/>
                  <a:pt x="48" y="97"/>
                </a:cubicBezTo>
                <a:cubicBezTo>
                  <a:pt x="48" y="87"/>
                  <a:pt x="57" y="79"/>
                  <a:pt x="67" y="79"/>
                </a:cubicBezTo>
                <a:cubicBezTo>
                  <a:pt x="77" y="79"/>
                  <a:pt x="85" y="87"/>
                  <a:pt x="85" y="97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3"/>
                  <a:pt x="85" y="143"/>
                  <a:pt x="86" y="143"/>
                </a:cubicBezTo>
                <a:cubicBezTo>
                  <a:pt x="132" y="143"/>
                  <a:pt x="132" y="143"/>
                  <a:pt x="132" y="143"/>
                </a:cubicBezTo>
                <a:cubicBezTo>
                  <a:pt x="132" y="143"/>
                  <a:pt x="133" y="143"/>
                  <a:pt x="133" y="14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67" y="0"/>
                  <a:pt x="67" y="0"/>
                  <a:pt x="67" y="0"/>
                </a:cubicBezTo>
                <a:lnTo>
                  <a:pt x="0" y="62"/>
                </a:lnTo>
                <a:close/>
                <a:moveTo>
                  <a:pt x="85" y="37"/>
                </a:moveTo>
                <a:cubicBezTo>
                  <a:pt x="85" y="48"/>
                  <a:pt x="77" y="57"/>
                  <a:pt x="67" y="57"/>
                </a:cubicBezTo>
                <a:cubicBezTo>
                  <a:pt x="56" y="57"/>
                  <a:pt x="48" y="48"/>
                  <a:pt x="48" y="37"/>
                </a:cubicBezTo>
                <a:cubicBezTo>
                  <a:pt x="48" y="26"/>
                  <a:pt x="56" y="17"/>
                  <a:pt x="67" y="17"/>
                </a:cubicBezTo>
                <a:cubicBezTo>
                  <a:pt x="77" y="17"/>
                  <a:pt x="85" y="26"/>
                  <a:pt x="85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2A50EE7-C541-42F8-A08A-C6AFFBDF6075}"/>
              </a:ext>
            </a:extLst>
          </p:cNvPr>
          <p:cNvSpPr txBox="1"/>
          <p:nvPr/>
        </p:nvSpPr>
        <p:spPr>
          <a:xfrm>
            <a:off x="2581805" y="1178034"/>
            <a:ext cx="296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《</a:t>
            </a:r>
            <a:r>
              <a:rPr lang="zh-CN" altLang="en-US" b="1" dirty="0"/>
              <a:t>十年老电工教你安全正确使用工具</a:t>
            </a:r>
            <a:r>
              <a:rPr lang="en-US" altLang="zh-CN" b="1" dirty="0"/>
              <a:t>》</a:t>
            </a:r>
            <a:endParaRPr lang="zh-CN" altLang="en-US" b="1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10E0A796-861D-4629-B44A-5FBD53DC2308}"/>
              </a:ext>
            </a:extLst>
          </p:cNvPr>
          <p:cNvSpPr txBox="1"/>
          <p:nvPr/>
        </p:nvSpPr>
        <p:spPr>
          <a:xfrm>
            <a:off x="4160473" y="4685058"/>
            <a:ext cx="250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《</a:t>
            </a:r>
            <a:r>
              <a:rPr lang="zh-CN" altLang="en-US" b="1" dirty="0"/>
              <a:t>深入浅出电工技术</a:t>
            </a:r>
            <a:r>
              <a:rPr lang="en-US" altLang="zh-CN" b="1" dirty="0"/>
              <a:t>》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955475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2253</Words>
  <Application>Microsoft Office PowerPoint</Application>
  <PresentationFormat>宽屏</PresentationFormat>
  <Paragraphs>258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Kozuka Mincho Pr6N B</vt:lpstr>
      <vt:lpstr>Open Sans Light</vt:lpstr>
      <vt:lpstr>Roboto</vt:lpstr>
      <vt:lpstr>等线</vt:lpstr>
      <vt:lpstr>等线 Light</vt:lpstr>
      <vt:lpstr>方正黑体简体</vt:lpstr>
      <vt:lpstr>华文楷体</vt:lpstr>
      <vt:lpstr>楷体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zate 贰</dc:creator>
  <cp:lastModifiedBy>zate 贰</cp:lastModifiedBy>
  <cp:revision>163</cp:revision>
  <dcterms:created xsi:type="dcterms:W3CDTF">2019-11-09T08:07:28Z</dcterms:created>
  <dcterms:modified xsi:type="dcterms:W3CDTF">2019-12-02T08:46:55Z</dcterms:modified>
</cp:coreProperties>
</file>